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Lst>
  <p:sldSz cx="12192000" cy="6858000"/>
  <p:notesSz cx="6858000" cy="9144000"/>
  <p:embeddedFontLst>
    <p:embeddedFont>
      <p:font typeface="Century Gothic" panose="020B0502020202020204"/>
      <p:regular r:id="rId15"/>
    </p:embeddedFont>
    <p:embeddedFont>
      <p:font typeface="Calibri" panose="020F0502020204030204"/>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824" autoAdjust="0"/>
  </p:normalViewPr>
  <p:slideViewPr>
    <p:cSldViewPr snapToGrid="0">
      <p:cViewPr varScale="1">
        <p:scale>
          <a:sx n="54" d="100"/>
          <a:sy n="54" d="100"/>
        </p:scale>
        <p:origin x="1640" y="56"/>
      </p:cViewPr>
      <p:guideLst>
        <p:guide orient="horz" pos="2160"/>
        <p:guide pos="380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
        <p:cNvGrpSpPr/>
        <p:nvPr/>
      </p:nvGrpSpPr>
      <p:grpSpPr>
        <a:xfrm>
          <a:off x="0" y="0"/>
          <a:ext cx="0" cy="0"/>
          <a:chOff x="0" y="0"/>
          <a:chExt cx="0" cy="0"/>
        </a:xfrm>
      </p:grpSpPr>
      <p:sp>
        <p:nvSpPr>
          <p:cNvPr id="100" name="Google Shape;10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1" name="Google Shape;10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0" i="0" u="none" strike="noStrike" cap="none" baseline="0" dirty="0" err="1">
                <a:solidFill>
                  <a:schemeClr val="dk1"/>
                </a:solidFill>
                <a:latin typeface="Calibri" panose="020F0502020204030204"/>
                <a:ea typeface="Calibri" panose="020F0502020204030204"/>
                <a:cs typeface="Calibri" panose="020F0502020204030204"/>
                <a:sym typeface="Calibri" panose="020F0502020204030204"/>
              </a:rPr>
              <a:t>Heridity</a:t>
            </a:r>
            <a:r>
              <a:rPr lang="en-US" sz="1200" b="0" i="0" u="none" strike="noStrike" cap="none" baseline="0" dirty="0">
                <a:solidFill>
                  <a:schemeClr val="dk1"/>
                </a:solidFill>
                <a:latin typeface="Calibri" panose="020F0502020204030204"/>
                <a:ea typeface="Calibri" panose="020F0502020204030204"/>
                <a:cs typeface="Calibri" panose="020F0502020204030204"/>
                <a:sym typeface="Calibri" panose="020F0502020204030204"/>
              </a:rPr>
              <a:t> :-</a:t>
            </a:r>
            <a:endParaRPr lang="en-US" sz="1200" b="0" i="0" u="none" strike="noStrike" cap="none" baseline="0" dirty="0">
              <a:solidFill>
                <a:schemeClr val="dk1"/>
              </a:solidFill>
              <a:latin typeface="Calibri" panose="020F0502020204030204"/>
              <a:ea typeface="Calibri" panose="020F0502020204030204"/>
              <a:cs typeface="Calibri" panose="020F0502020204030204"/>
              <a:sym typeface="Calibri" panose="020F0502020204030204"/>
            </a:endParaRPr>
          </a:p>
          <a:p>
            <a:r>
              <a:rPr lang="en-US" sz="1200" b="0" i="0" u="none" strike="noStrike" cap="none" baseline="0" dirty="0">
                <a:solidFill>
                  <a:schemeClr val="dk1"/>
                </a:solidFill>
                <a:latin typeface="Calibri" panose="020F0502020204030204"/>
                <a:ea typeface="Calibri" panose="020F0502020204030204"/>
                <a:cs typeface="Calibri" panose="020F0502020204030204"/>
                <a:sym typeface="Calibri" panose="020F0502020204030204"/>
              </a:rPr>
              <a:t>The transfer of characters or traits from the parents to their off springs is called heredity.</a:t>
            </a:r>
            <a:endParaRPr lang="en-US" sz="1200" b="0" i="0" u="none" strike="noStrike" cap="none" baseline="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7" name="Google Shape;1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buFont typeface="Arial" panose="020B0604020202020204" pitchFamily="34" charset="0"/>
              <a:buChar char="•"/>
            </a:pPr>
            <a:r>
              <a:rPr lang="en-US" sz="1200" dirty="0"/>
              <a:t>When organisms reproduce, the off springs show minor variations due to inaccuracies in DNA copying. These variations are less in asexual reproduction and more in sexual reproduction. </a:t>
            </a:r>
            <a:endParaRPr lang="en-US" sz="1200" dirty="0"/>
          </a:p>
          <a:p>
            <a:pPr>
              <a:buFont typeface="Arial" panose="020B0604020202020204" pitchFamily="34" charset="0"/>
              <a:buChar char="•"/>
            </a:pPr>
            <a:r>
              <a:rPr lang="en-US" sz="1200" dirty="0"/>
              <a:t>Some variations are useful variations and they help the organism to adjust to the changes in the environment. Some variations do not help the organism to adjust to the changes in the environment and they may die and become extinct.</a:t>
            </a:r>
            <a:endParaRPr lang="en-US" sz="1200" dirty="0"/>
          </a:p>
          <a:p>
            <a:pPr marL="0" lvl="0" indent="0" algn="l" rtl="0">
              <a:spcBef>
                <a:spcPts val="0"/>
              </a:spcBef>
              <a:spcAft>
                <a:spcPts val="0"/>
              </a:spcAft>
              <a:buNone/>
            </a:pPr>
            <a:endParaRPr lang="en-US" sz="1200" dirty="0"/>
          </a:p>
        </p:txBody>
      </p:sp>
      <p:sp>
        <p:nvSpPr>
          <p:cNvPr id="115" name="Google Shape;1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
        <p:cNvGrpSpPr/>
        <p:nvPr/>
      </p:nvGrpSpPr>
      <p:grpSpPr>
        <a:xfrm>
          <a:off x="0" y="0"/>
          <a:ext cx="0" cy="0"/>
          <a:chOff x="0" y="0"/>
          <a:chExt cx="0" cy="0"/>
        </a:xfrm>
      </p:grpSpPr>
      <p:sp>
        <p:nvSpPr>
          <p:cNvPr id="122" name="Google Shape;12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0" i="0" u="none" strike="noStrike" cap="none" baseline="0" dirty="0">
                <a:solidFill>
                  <a:schemeClr val="dk1"/>
                </a:solidFill>
                <a:latin typeface="Calibri" panose="020F0502020204030204"/>
                <a:ea typeface="Calibri" panose="020F0502020204030204"/>
                <a:cs typeface="Calibri" panose="020F0502020204030204"/>
                <a:sym typeface="Calibri" panose="020F0502020204030204"/>
              </a:rPr>
              <a:t>Characters are transferred through genes present in the DNA molecules in the chromosomes present in the nucleus of the cell.</a:t>
            </a:r>
            <a:endParaRPr lang="en-US" sz="1200" b="0" i="0" u="none" strike="noStrike" cap="none" baseline="0" dirty="0">
              <a:solidFill>
                <a:schemeClr val="dk1"/>
              </a:solidFill>
              <a:latin typeface="Calibri" panose="020F0502020204030204"/>
              <a:ea typeface="Calibri" panose="020F0502020204030204"/>
              <a:cs typeface="Calibri" panose="020F0502020204030204"/>
              <a:sym typeface="Calibri" panose="020F0502020204030204"/>
            </a:endParaRPr>
          </a:p>
          <a:p>
            <a:r>
              <a:rPr lang="en-US" sz="1200" b="0" i="0" u="none" strike="noStrike" cap="none" baseline="0" dirty="0">
                <a:solidFill>
                  <a:schemeClr val="dk1"/>
                </a:solidFill>
                <a:latin typeface="Calibri" panose="020F0502020204030204"/>
                <a:ea typeface="Calibri" panose="020F0502020204030204"/>
                <a:cs typeface="Calibri" panose="020F0502020204030204"/>
                <a:sym typeface="Calibri" panose="020F0502020204030204"/>
              </a:rPr>
              <a:t>The inheritance of characters is due to the fact that both the father and mother contributes equal amount of genetic material to the child. So for each trait there are two factors one from the father and one from the mother. </a:t>
            </a:r>
            <a:r>
              <a:rPr lang="en-US" sz="1200" b="0" i="0" u="none" strike="noStrike" cap="none" baseline="0" dirty="0" err="1">
                <a:solidFill>
                  <a:schemeClr val="dk1"/>
                </a:solidFill>
                <a:latin typeface="Calibri" panose="020F0502020204030204"/>
                <a:ea typeface="Calibri" panose="020F0502020204030204"/>
                <a:cs typeface="Calibri" panose="020F0502020204030204"/>
                <a:sym typeface="Calibri" panose="020F0502020204030204"/>
              </a:rPr>
              <a:t>Gregor</a:t>
            </a:r>
            <a:r>
              <a:rPr lang="en-US" sz="1200" b="0" i="0" u="none" strike="noStrike" cap="none" baseline="0" dirty="0">
                <a:solidFill>
                  <a:schemeClr val="dk1"/>
                </a:solidFill>
                <a:latin typeface="Calibri" panose="020F0502020204030204"/>
                <a:ea typeface="Calibri" panose="020F0502020204030204"/>
                <a:cs typeface="Calibri" panose="020F0502020204030204"/>
                <a:sym typeface="Calibri" panose="020F0502020204030204"/>
              </a:rPr>
              <a:t> Johann Mendel conducted experiments with garden</a:t>
            </a:r>
            <a:endParaRPr lang="en-US" sz="1200" b="0" i="0" u="none" strike="noStrike" cap="none" baseline="0" dirty="0">
              <a:solidFill>
                <a:schemeClr val="dk1"/>
              </a:solidFill>
              <a:latin typeface="Calibri" panose="020F0502020204030204"/>
              <a:ea typeface="Calibri" panose="020F0502020204030204"/>
              <a:cs typeface="Calibri" panose="020F0502020204030204"/>
              <a:sym typeface="Calibri" panose="020F0502020204030204"/>
            </a:endParaRPr>
          </a:p>
          <a:p>
            <a:r>
              <a:rPr lang="en-US" sz="1200" b="0" i="0" u="none" strike="noStrike" cap="none" baseline="0" dirty="0">
                <a:solidFill>
                  <a:schemeClr val="dk1"/>
                </a:solidFill>
                <a:latin typeface="Calibri" panose="020F0502020204030204"/>
                <a:ea typeface="Calibri" panose="020F0502020204030204"/>
                <a:cs typeface="Calibri" panose="020F0502020204030204"/>
                <a:sym typeface="Calibri" panose="020F0502020204030204"/>
              </a:rPr>
              <a:t>pea plants and determined the rules for the inheritance of traits.</a:t>
            </a:r>
            <a:endParaRPr b="0"/>
          </a:p>
        </p:txBody>
      </p:sp>
      <p:sp>
        <p:nvSpPr>
          <p:cNvPr id="123" name="Google Shape;12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buFont typeface="Arial" panose="020B0604020202020204" pitchFamily="34" charset="0"/>
              <a:buChar char="•"/>
            </a:pPr>
            <a:r>
              <a:rPr lang="en-US" sz="1200" dirty="0"/>
              <a:t>Mendel selected pea plants having one pair of character – a tall pea plant and a short pea plant. </a:t>
            </a:r>
            <a:endParaRPr lang="en-US" sz="1200" dirty="0"/>
          </a:p>
          <a:p>
            <a:pPr>
              <a:buFont typeface="Arial" panose="020B0604020202020204" pitchFamily="34" charset="0"/>
              <a:buChar char="•"/>
            </a:pPr>
            <a:r>
              <a:rPr lang="en-US" sz="1200" dirty="0"/>
              <a:t>First Generation (F1) : Cross pollination of pure tall (TT) and pure short (</a:t>
            </a:r>
            <a:r>
              <a:rPr lang="en-US" sz="1200" dirty="0" err="1"/>
              <a:t>tt</a:t>
            </a:r>
            <a:r>
              <a:rPr lang="en-US" sz="1200" dirty="0"/>
              <a:t>) pea plants all tall plants (</a:t>
            </a:r>
            <a:r>
              <a:rPr lang="en-US" sz="1200" dirty="0" err="1"/>
              <a:t>Tt</a:t>
            </a:r>
            <a:r>
              <a:rPr lang="en-US" sz="1200" dirty="0"/>
              <a:t>) in the first generation (F1 ). </a:t>
            </a:r>
            <a:endParaRPr lang="en-US" sz="1200" dirty="0"/>
          </a:p>
          <a:p>
            <a:pPr>
              <a:buFont typeface="Arial" panose="020B0604020202020204" pitchFamily="34" charset="0"/>
              <a:buChar char="•"/>
            </a:pPr>
            <a:r>
              <a:rPr lang="en-US" sz="1200" dirty="0"/>
              <a:t>When the first generation plants were self pollinated, he obtained tall and dwarf plants in the ratio 3:1 in the second generation. (F2 ) </a:t>
            </a:r>
            <a:endParaRPr lang="en-US" sz="1200" dirty="0"/>
          </a:p>
          <a:p>
            <a:pPr>
              <a:buFont typeface="Arial" panose="020B0604020202020204" pitchFamily="34" charset="0"/>
              <a:buChar char="•"/>
            </a:pPr>
            <a:r>
              <a:rPr lang="en-US" sz="1200" dirty="0"/>
              <a:t>The ratio of pure tall (TT), hybrid tall (</a:t>
            </a:r>
            <a:r>
              <a:rPr lang="en-US" sz="1200" dirty="0" err="1"/>
              <a:t>Tt</a:t>
            </a:r>
            <a:r>
              <a:rPr lang="en-US" sz="1200" dirty="0"/>
              <a:t>) and pure dwarf (</a:t>
            </a:r>
            <a:r>
              <a:rPr lang="en-US" sz="1200" dirty="0" err="1"/>
              <a:t>tt</a:t>
            </a:r>
            <a:r>
              <a:rPr lang="en-US" sz="1200" dirty="0"/>
              <a:t>) was in the ratio 1:2:1</a:t>
            </a:r>
            <a:endParaRPr lang="en-US" sz="1200" dirty="0"/>
          </a:p>
          <a:p>
            <a:pPr>
              <a:buFont typeface="Arial" panose="020B0604020202020204" pitchFamily="34" charset="0"/>
              <a:buChar char="•"/>
            </a:pPr>
            <a:r>
              <a:rPr lang="en-US" sz="1200" dirty="0"/>
              <a:t> The trait that is expressed in the F1 generation is called the dominant trait and the trait that is </a:t>
            </a:r>
            <a:r>
              <a:rPr lang="en-US" sz="1200" dirty="0" err="1"/>
              <a:t>supressed</a:t>
            </a:r>
            <a:r>
              <a:rPr lang="en-US" sz="1200" dirty="0"/>
              <a:t> in the F1 is called the recessive trait. </a:t>
            </a:r>
            <a:endParaRPr lang="en-US" sz="1200" dirty="0"/>
          </a:p>
          <a:p>
            <a:pPr>
              <a:buFont typeface="Arial" panose="020B0604020202020204" pitchFamily="34" charset="0"/>
              <a:buNone/>
            </a:pPr>
            <a:endParaRPr lang="en-US" dirty="0"/>
          </a:p>
        </p:txBody>
      </p:sp>
      <p:sp>
        <p:nvSpPr>
          <p:cNvPr id="131" name="Google Shape;13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6"/>
        <p:cNvGrpSpPr/>
        <p:nvPr/>
      </p:nvGrpSpPr>
      <p:grpSpPr>
        <a:xfrm>
          <a:off x="0" y="0"/>
          <a:ext cx="0" cy="0"/>
          <a:chOff x="0" y="0"/>
          <a:chExt cx="0" cy="0"/>
        </a:xfrm>
      </p:grpSpPr>
      <p:sp>
        <p:nvSpPr>
          <p:cNvPr id="137" name="Google Shape;13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200" dirty="0"/>
              <a:t>Mendel selected pea plants having two pairs of characters – shape and </a:t>
            </a:r>
            <a:r>
              <a:rPr lang="en-US" sz="1200" dirty="0" err="1"/>
              <a:t>colour</a:t>
            </a:r>
            <a:r>
              <a:rPr lang="en-US" sz="1200" dirty="0"/>
              <a:t> of seed. He selected plants having round yellow seeds (RRYY) and wrinkled green seeds (</a:t>
            </a:r>
            <a:r>
              <a:rPr lang="en-US" sz="1200" dirty="0" err="1"/>
              <a:t>rryy</a:t>
            </a:r>
            <a:r>
              <a:rPr lang="en-US" sz="1200" dirty="0"/>
              <a:t>) and cross pollinated them. He obtained all plants with round yellow seeds (</a:t>
            </a:r>
            <a:r>
              <a:rPr lang="en-US" sz="1200" dirty="0" err="1"/>
              <a:t>RrYy</a:t>
            </a:r>
            <a:r>
              <a:rPr lang="en-US" sz="1200" dirty="0"/>
              <a:t>) in the F1 generation. </a:t>
            </a:r>
            <a:endParaRPr lang="en-US" sz="120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200" dirty="0"/>
              <a:t>When these plants were self pollinated in the F2 generation out of 16 plants, 9 had round yellow (</a:t>
            </a:r>
            <a:r>
              <a:rPr lang="en-US" sz="1200" dirty="0" err="1"/>
              <a:t>RrYy</a:t>
            </a:r>
            <a:r>
              <a:rPr lang="en-US" sz="1200" dirty="0"/>
              <a:t>), 3 had round green (</a:t>
            </a:r>
            <a:r>
              <a:rPr lang="en-US" sz="1200" dirty="0" err="1"/>
              <a:t>Rryy</a:t>
            </a:r>
            <a:r>
              <a:rPr lang="en-US" sz="1200" dirty="0"/>
              <a:t>), 3 had wrinkled yellow (</a:t>
            </a:r>
            <a:r>
              <a:rPr lang="en-US" sz="1200" dirty="0" err="1"/>
              <a:t>rrYy</a:t>
            </a:r>
            <a:r>
              <a:rPr lang="en-US" sz="1200" dirty="0"/>
              <a:t>) and 1 had wrinkled green (</a:t>
            </a:r>
            <a:r>
              <a:rPr lang="en-US" sz="1200" dirty="0" err="1"/>
              <a:t>rryy</a:t>
            </a:r>
            <a:r>
              <a:rPr lang="en-US" sz="1200" dirty="0"/>
              <a:t>) seed. In the ratio 9:3:3:1. </a:t>
            </a:r>
            <a:endParaRPr lang="en-US" sz="1200" dirty="0"/>
          </a:p>
          <a:p>
            <a:pPr>
              <a:buFont typeface="Arial" panose="020B0604020202020204" pitchFamily="34" charset="0"/>
              <a:buChar char="•"/>
            </a:pPr>
            <a:endParaRPr lang="en-US" dirty="0"/>
          </a:p>
          <a:p>
            <a:pPr marL="0" lvl="0" indent="0" algn="l" rtl="0">
              <a:spcBef>
                <a:spcPts val="0"/>
              </a:spcBef>
              <a:spcAft>
                <a:spcPts val="0"/>
              </a:spcAft>
              <a:buNone/>
            </a:pPr>
            <a:endParaRPr lang="en-US" dirty="0"/>
          </a:p>
        </p:txBody>
      </p:sp>
      <p:sp>
        <p:nvSpPr>
          <p:cNvPr id="138" name="Google Shape;13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buFont typeface="Arial" panose="020B0604020202020204" pitchFamily="34" charset="0"/>
              <a:buChar char="•"/>
            </a:pPr>
            <a:r>
              <a:rPr lang="en-US" dirty="0"/>
              <a:t>Human beings have 23 pairs of chromosomes in the nucleus of the cell. Out of this two chromosomes are sex chromosomes X and Y. The female has two X chromosomes (XX) and male has one X and one Y chromosome (XY). The sperms and eggs have one set of sex chromosomes. Some sperms have X chromosome and some have Y chromosome. All eggs have X chromosome. </a:t>
            </a:r>
            <a:endParaRPr lang="en-US" dirty="0"/>
          </a:p>
          <a:p>
            <a:pPr>
              <a:buFont typeface="Arial" panose="020B0604020202020204" pitchFamily="34" charset="0"/>
              <a:buChar char="•"/>
            </a:pPr>
            <a:r>
              <a:rPr lang="en-US" dirty="0"/>
              <a:t>If a sperm having X chromosome fuses with an egg having X chromosome the child will be a girl.</a:t>
            </a:r>
            <a:endParaRPr lang="en-US" dirty="0"/>
          </a:p>
          <a:p>
            <a:pPr>
              <a:buFont typeface="Arial" panose="020B0604020202020204" pitchFamily="34" charset="0"/>
              <a:buChar char="•"/>
            </a:pPr>
            <a:r>
              <a:rPr lang="en-US" dirty="0"/>
              <a:t> If a sperm having Y chromosome fuses with an egg having X chromosome the child will be a boy.</a:t>
            </a:r>
            <a:endParaRPr lang="en-US" dirty="0"/>
          </a:p>
          <a:p>
            <a:pPr>
              <a:buFont typeface="Arial" panose="020B0604020202020204" pitchFamily="34" charset="0"/>
              <a:buChar char="•"/>
            </a:pPr>
            <a:endParaRPr lang="en-US" dirty="0"/>
          </a:p>
          <a:p>
            <a:pPr marL="0" lvl="0" indent="0" algn="l" rtl="0">
              <a:spcBef>
                <a:spcPts val="0"/>
              </a:spcBef>
              <a:spcAft>
                <a:spcPts val="0"/>
              </a:spcAft>
              <a:buNone/>
            </a:pPr>
            <a:endParaRPr lang="en-US" dirty="0"/>
          </a:p>
        </p:txBody>
      </p:sp>
      <p:sp>
        <p:nvSpPr>
          <p:cNvPr id="145" name="Google Shape;14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9"/>
        <p:cNvGrpSpPr/>
        <p:nvPr/>
      </p:nvGrpSpPr>
      <p:grpSpPr>
        <a:xfrm>
          <a:off x="0" y="0"/>
          <a:ext cx="0" cy="0"/>
          <a:chOff x="0" y="0"/>
          <a:chExt cx="0" cy="0"/>
        </a:xfrm>
      </p:grpSpPr>
      <p:sp>
        <p:nvSpPr>
          <p:cNvPr id="150" name="Google Shape;15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will study</a:t>
            </a:r>
            <a:r>
              <a:rPr lang="en-US" baseline="0" dirty="0"/>
              <a:t> about EVOLUTION in the next presentation.</a:t>
            </a:r>
            <a:endParaRPr lang="en-US" baseline="0" dirty="0"/>
          </a:p>
        </p:txBody>
      </p:sp>
      <p:sp>
        <p:nvSpPr>
          <p:cNvPr id="151" name="Google Shape;1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blipFill>
          <a:blip r:embed="rId2"/>
          <a:stretch>
            <a:fillRect/>
          </a:stretch>
        </a:blipFill>
        <a:effectLst/>
      </p:bgPr>
    </p:bg>
    <p:spTree>
      <p:nvGrpSpPr>
        <p:cNvPr id="1" name="Shape 18"/>
        <p:cNvGrpSpPr/>
        <p:nvPr/>
      </p:nvGrpSpPr>
      <p:grpSpPr>
        <a:xfrm>
          <a:off x="0" y="0"/>
          <a:ext cx="0" cy="0"/>
          <a:chOff x="0" y="0"/>
          <a:chExt cx="0" cy="0"/>
        </a:xfrm>
      </p:grpSpPr>
      <p:grpSp>
        <p:nvGrpSpPr>
          <p:cNvPr id="19" name="Google Shape;19;p2" descr="Stack of books"/>
          <p:cNvGrpSpPr/>
          <p:nvPr/>
        </p:nvGrpSpPr>
        <p:grpSpPr>
          <a:xfrm>
            <a:off x="0" y="0"/>
            <a:ext cx="12193748" cy="6858000"/>
            <a:chOff x="0" y="0"/>
            <a:chExt cx="12190572" cy="6858000"/>
          </a:xfrm>
        </p:grpSpPr>
        <p:sp>
          <p:nvSpPr>
            <p:cNvPr id="20" name="Google Shape;20;p2"/>
            <p:cNvSpPr/>
            <p:nvPr/>
          </p:nvSpPr>
          <p:spPr>
            <a:xfrm>
              <a:off x="1620" y="0"/>
              <a:ext cx="12188952" cy="6858000"/>
            </a:xfrm>
            <a:prstGeom prst="rect">
              <a:avLst/>
            </a:prstGeom>
            <a:gradFill>
              <a:gsLst>
                <a:gs pos="0">
                  <a:srgbClr val="6E6E6E"/>
                </a:gs>
                <a:gs pos="58000">
                  <a:srgbClr val="F1F1F1"/>
                </a:gs>
                <a:gs pos="100000">
                  <a:srgbClr val="6E6E6E"/>
                </a:gs>
              </a:gsLst>
              <a:lin ang="2700000" scaled="0"/>
            </a:gra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21" name="Google Shape;21;p2"/>
            <p:cNvGrpSpPr/>
            <p:nvPr/>
          </p:nvGrpSpPr>
          <p:grpSpPr>
            <a:xfrm>
              <a:off x="0" y="0"/>
              <a:ext cx="4726044" cy="6858000"/>
              <a:chOff x="0" y="0"/>
              <a:chExt cx="4726044" cy="6858000"/>
            </a:xfrm>
          </p:grpSpPr>
          <p:pic>
            <p:nvPicPr>
              <p:cNvPr id="22" name="Google Shape;22;p2" descr="Stack of books"/>
              <p:cNvPicPr preferRelativeResize="0"/>
              <p:nvPr/>
            </p:nvPicPr>
            <p:blipFill rotWithShape="1">
              <a:blip r:embed="rId3"/>
              <a:srcRect/>
              <a:stretch>
                <a:fillRect/>
              </a:stretch>
            </p:blipFill>
            <p:spPr>
              <a:xfrm>
                <a:off x="0" y="0"/>
                <a:ext cx="4591594" cy="6858000"/>
              </a:xfrm>
              <a:prstGeom prst="rect">
                <a:avLst/>
              </a:prstGeom>
              <a:noFill/>
              <a:ln>
                <a:noFill/>
              </a:ln>
            </p:spPr>
          </p:pic>
          <p:sp>
            <p:nvSpPr>
              <p:cNvPr id="23" name="Google Shape;23;p2"/>
              <p:cNvSpPr/>
              <p:nvPr/>
            </p:nvSpPr>
            <p:spPr>
              <a:xfrm>
                <a:off x="4588884" y="0"/>
                <a:ext cx="13716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grpSp>
      <p:sp>
        <p:nvSpPr>
          <p:cNvPr id="24" name="Google Shape;24;p2"/>
          <p:cNvSpPr txBox="1">
            <a:spLocks noGrp="1"/>
          </p:cNvSpPr>
          <p:nvPr>
            <p:ph type="ctrTitle"/>
          </p:nvPr>
        </p:nvSpPr>
        <p:spPr>
          <a:xfrm>
            <a:off x="4880617" y="1498602"/>
            <a:ext cx="7010400" cy="3298825"/>
          </a:xfrm>
          <a:prstGeom prst="rect">
            <a:avLst/>
          </a:prstGeom>
          <a:noFill/>
          <a:ln>
            <a:noFill/>
          </a:ln>
        </p:spPr>
        <p:txBody>
          <a:bodyPr spcFirstLastPara="1" wrap="square" lIns="121875" tIns="60925" rIns="121875" bIns="60925" anchor="b" anchorCtr="0">
            <a:noAutofit/>
          </a:bodyPr>
          <a:lstStyle>
            <a:lvl1pPr lvl="0" algn="l">
              <a:lnSpc>
                <a:spcPct val="90000"/>
              </a:lnSpc>
              <a:spcBef>
                <a:spcPts val="0"/>
              </a:spcBef>
              <a:spcAft>
                <a:spcPts val="0"/>
              </a:spcAft>
              <a:buClr>
                <a:schemeClr val="dk2"/>
              </a:buClr>
              <a:buSzPts val="5400"/>
              <a:buFont typeface="Century Gothic" panose="020B0502020202020204"/>
              <a:buNone/>
              <a:defRPr sz="5400" b="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
          <p:cNvSpPr txBox="1">
            <a:spLocks noGrp="1"/>
          </p:cNvSpPr>
          <p:nvPr>
            <p:ph type="subTitle" idx="1"/>
          </p:nvPr>
        </p:nvSpPr>
        <p:spPr>
          <a:xfrm>
            <a:off x="4880617" y="4927600"/>
            <a:ext cx="7010400" cy="1244600"/>
          </a:xfrm>
          <a:prstGeom prst="rect">
            <a:avLst/>
          </a:prstGeom>
          <a:noFill/>
          <a:ln>
            <a:noFill/>
          </a:ln>
        </p:spPr>
        <p:txBody>
          <a:bodyPr spcFirstLastPara="1" wrap="square" lIns="121875" tIns="60925" rIns="121875" bIns="60925" anchor="t" anchorCtr="0">
            <a:noAutofit/>
          </a:bodyPr>
          <a:lstStyle>
            <a:lvl1pPr lvl="0" algn="l">
              <a:lnSpc>
                <a:spcPct val="95000"/>
              </a:lnSpc>
              <a:spcBef>
                <a:spcPts val="0"/>
              </a:spcBef>
              <a:spcAft>
                <a:spcPts val="0"/>
              </a:spcAft>
              <a:buSzPts val="2800"/>
              <a:buNone/>
              <a:defRPr sz="2800" b="0" cap="none">
                <a:solidFill>
                  <a:srgbClr val="595959"/>
                </a:solidFill>
              </a:defRPr>
            </a:lvl1pPr>
            <a:lvl2pPr lvl="1" algn="ctr">
              <a:lnSpc>
                <a:spcPct val="95000"/>
              </a:lnSpc>
              <a:spcBef>
                <a:spcPts val="1065"/>
              </a:spcBef>
              <a:spcAft>
                <a:spcPts val="0"/>
              </a:spcAft>
              <a:buSzPts val="2000"/>
              <a:buNone/>
              <a:defRPr>
                <a:solidFill>
                  <a:srgbClr val="888888"/>
                </a:solidFill>
              </a:defRPr>
            </a:lvl2pPr>
            <a:lvl3pPr lvl="2" algn="ctr">
              <a:lnSpc>
                <a:spcPct val="95000"/>
              </a:lnSpc>
              <a:spcBef>
                <a:spcPts val="1065"/>
              </a:spcBef>
              <a:spcAft>
                <a:spcPts val="0"/>
              </a:spcAft>
              <a:buSzPts val="1800"/>
              <a:buNone/>
              <a:defRPr>
                <a:solidFill>
                  <a:srgbClr val="888888"/>
                </a:solidFill>
              </a:defRPr>
            </a:lvl3pPr>
            <a:lvl4pPr lvl="3" algn="ctr">
              <a:lnSpc>
                <a:spcPct val="95000"/>
              </a:lnSpc>
              <a:spcBef>
                <a:spcPts val="1065"/>
              </a:spcBef>
              <a:spcAft>
                <a:spcPts val="0"/>
              </a:spcAft>
              <a:buSzPts val="1800"/>
              <a:buNone/>
              <a:defRPr>
                <a:solidFill>
                  <a:srgbClr val="888888"/>
                </a:solidFill>
              </a:defRPr>
            </a:lvl4pPr>
            <a:lvl5pPr lvl="4" algn="ctr">
              <a:lnSpc>
                <a:spcPct val="95000"/>
              </a:lnSpc>
              <a:spcBef>
                <a:spcPts val="1065"/>
              </a:spcBef>
              <a:spcAft>
                <a:spcPts val="0"/>
              </a:spcAft>
              <a:buSzPts val="1800"/>
              <a:buNone/>
              <a:defRPr>
                <a:solidFill>
                  <a:srgbClr val="888888"/>
                </a:solidFill>
              </a:defRPr>
            </a:lvl5pPr>
            <a:lvl6pPr lvl="5" algn="ctr">
              <a:lnSpc>
                <a:spcPct val="95000"/>
              </a:lnSpc>
              <a:spcBef>
                <a:spcPts val="1065"/>
              </a:spcBef>
              <a:spcAft>
                <a:spcPts val="0"/>
              </a:spcAft>
              <a:buSzPts val="1620"/>
              <a:buNone/>
              <a:defRPr>
                <a:solidFill>
                  <a:srgbClr val="888888"/>
                </a:solidFill>
              </a:defRPr>
            </a:lvl6pPr>
            <a:lvl7pPr lvl="6" algn="ctr">
              <a:lnSpc>
                <a:spcPct val="95000"/>
              </a:lnSpc>
              <a:spcBef>
                <a:spcPts val="1065"/>
              </a:spcBef>
              <a:spcAft>
                <a:spcPts val="0"/>
              </a:spcAft>
              <a:buSzPts val="1620"/>
              <a:buNone/>
              <a:defRPr>
                <a:solidFill>
                  <a:srgbClr val="888888"/>
                </a:solidFill>
              </a:defRPr>
            </a:lvl7pPr>
            <a:lvl8pPr lvl="7" algn="ctr">
              <a:lnSpc>
                <a:spcPct val="95000"/>
              </a:lnSpc>
              <a:spcBef>
                <a:spcPts val="1065"/>
              </a:spcBef>
              <a:spcAft>
                <a:spcPts val="0"/>
              </a:spcAft>
              <a:buSzPts val="1620"/>
              <a:buNone/>
              <a:defRPr>
                <a:solidFill>
                  <a:srgbClr val="888888"/>
                </a:solidFill>
              </a:defRPr>
            </a:lvl8pPr>
            <a:lvl9pPr lvl="8" algn="ctr">
              <a:lnSpc>
                <a:spcPct val="95000"/>
              </a:lnSpc>
              <a:spcBef>
                <a:spcPts val="1065"/>
              </a:spcBef>
              <a:spcAft>
                <a:spcPts val="0"/>
              </a:spcAft>
              <a:buSzPts val="1620"/>
              <a:buNone/>
              <a:defRPr>
                <a:solidFill>
                  <a:srgbClr val="888888"/>
                </a:solidFill>
              </a:defRPr>
            </a:lvl9pPr>
          </a:lstStyle>
          <a:p/>
        </p:txBody>
      </p:sp>
      <p:sp>
        <p:nvSpPr>
          <p:cNvPr id="26" name="Google Shape;26;p2"/>
          <p:cNvSpPr txBox="1">
            <a:spLocks noGrp="1"/>
          </p:cNvSpPr>
          <p:nvPr>
            <p:ph type="dt" idx="10"/>
          </p:nvPr>
        </p:nvSpPr>
        <p:spPr>
          <a:xfrm>
            <a:off x="1117600" y="6400802"/>
            <a:ext cx="2743200" cy="320675"/>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
          <p:cNvSpPr txBox="1">
            <a:spLocks noGrp="1"/>
          </p:cNvSpPr>
          <p:nvPr>
            <p:ph type="ftr" idx="11"/>
          </p:nvPr>
        </p:nvSpPr>
        <p:spPr>
          <a:xfrm>
            <a:off x="3908860" y="6400802"/>
            <a:ext cx="6217920" cy="320675"/>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
          <p:cNvSpPr txBox="1">
            <a:spLocks noGrp="1"/>
          </p:cNvSpPr>
          <p:nvPr>
            <p:ph type="sldNum" idx="12"/>
          </p:nvPr>
        </p:nvSpPr>
        <p:spPr>
          <a:xfrm>
            <a:off x="10169795" y="6400802"/>
            <a:ext cx="1107807" cy="320675"/>
          </a:xfrm>
          <a:prstGeom prst="rect">
            <a:avLst/>
          </a:prstGeom>
          <a:noFill/>
          <a:ln>
            <a:noFill/>
          </a:ln>
        </p:spPr>
        <p:txBody>
          <a:bodyPr spcFirstLastPara="1" wrap="square" lIns="121875" tIns="60925" rIns="121875" bIns="60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87"/>
        <p:cNvGrpSpPr/>
        <p:nvPr/>
      </p:nvGrpSpPr>
      <p:grpSpPr>
        <a:xfrm>
          <a:off x="0" y="0"/>
          <a:ext cx="0" cy="0"/>
          <a:chOff x="0" y="0"/>
          <a:chExt cx="0" cy="0"/>
        </a:xfrm>
      </p:grpSpPr>
      <p:sp>
        <p:nvSpPr>
          <p:cNvPr id="88" name="Google Shape;88;p11"/>
          <p:cNvSpPr txBox="1">
            <a:spLocks noGrp="1"/>
          </p:cNvSpPr>
          <p:nvPr>
            <p:ph type="title"/>
          </p:nvPr>
        </p:nvSpPr>
        <p:spPr>
          <a:xfrm>
            <a:off x="1117600" y="76200"/>
            <a:ext cx="10160000" cy="1397000"/>
          </a:xfrm>
          <a:prstGeom prst="rect">
            <a:avLst/>
          </a:prstGeom>
          <a:noFill/>
          <a:ln>
            <a:noFill/>
          </a:ln>
        </p:spPr>
        <p:txBody>
          <a:bodyPr spcFirstLastPara="1" wrap="square" lIns="121875" tIns="60925" rIns="121875" bIns="60925" anchor="b" anchorCtr="0">
            <a:noAutofit/>
          </a:bodyPr>
          <a:lstStyle>
            <a:lvl1pPr lvl="0" algn="l">
              <a:lnSpc>
                <a:spcPct val="85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1"/>
          <p:cNvSpPr txBox="1">
            <a:spLocks noGrp="1"/>
          </p:cNvSpPr>
          <p:nvPr>
            <p:ph type="body" idx="1"/>
          </p:nvPr>
        </p:nvSpPr>
        <p:spPr>
          <a:xfrm rot="5400000">
            <a:off x="3217333" y="127000"/>
            <a:ext cx="5960533" cy="7620000"/>
          </a:xfrm>
          <a:prstGeom prst="rect">
            <a:avLst/>
          </a:prstGeom>
          <a:noFill/>
          <a:ln>
            <a:noFill/>
          </a:ln>
        </p:spPr>
        <p:txBody>
          <a:bodyPr spcFirstLastPara="1" wrap="square" lIns="121875" tIns="60925" rIns="121875" bIns="60925" anchor="t" anchorCtr="0">
            <a:noAutofit/>
          </a:bodyPr>
          <a:lstStyle>
            <a:lvl1pPr marL="457200" lvl="0" indent="-342900" algn="l">
              <a:lnSpc>
                <a:spcPct val="95000"/>
              </a:lnSpc>
              <a:spcBef>
                <a:spcPts val="1865"/>
              </a:spcBef>
              <a:spcAft>
                <a:spcPts val="0"/>
              </a:spcAft>
              <a:buSzPts val="1800"/>
              <a:buChar char="•"/>
              <a:defRPr/>
            </a:lvl1pPr>
            <a:lvl2pPr marL="914400" lvl="1" indent="-342900" algn="l">
              <a:lnSpc>
                <a:spcPct val="95000"/>
              </a:lnSpc>
              <a:spcBef>
                <a:spcPts val="1065"/>
              </a:spcBef>
              <a:spcAft>
                <a:spcPts val="0"/>
              </a:spcAft>
              <a:buSzPts val="1800"/>
              <a:buChar char="–"/>
              <a:defRPr/>
            </a:lvl2pPr>
            <a:lvl3pPr marL="1371600" lvl="2" indent="-342900" algn="l">
              <a:lnSpc>
                <a:spcPct val="95000"/>
              </a:lnSpc>
              <a:spcBef>
                <a:spcPts val="1065"/>
              </a:spcBef>
              <a:spcAft>
                <a:spcPts val="0"/>
              </a:spcAft>
              <a:buSzPts val="1800"/>
              <a:buChar char="–"/>
              <a:defRPr/>
            </a:lvl3pPr>
            <a:lvl4pPr marL="1828800" lvl="3" indent="-342900" algn="l">
              <a:lnSpc>
                <a:spcPct val="95000"/>
              </a:lnSpc>
              <a:spcBef>
                <a:spcPts val="1065"/>
              </a:spcBef>
              <a:spcAft>
                <a:spcPts val="0"/>
              </a:spcAft>
              <a:buSzPts val="1800"/>
              <a:buChar char="–"/>
              <a:defRPr/>
            </a:lvl4pPr>
            <a:lvl5pPr marL="2286000" lvl="4" indent="-342900" algn="l">
              <a:lnSpc>
                <a:spcPct val="95000"/>
              </a:lnSpc>
              <a:spcBef>
                <a:spcPts val="1065"/>
              </a:spcBef>
              <a:spcAft>
                <a:spcPts val="0"/>
              </a:spcAft>
              <a:buSzPts val="1800"/>
              <a:buChar char="–"/>
              <a:defRPr/>
            </a:lvl5pPr>
            <a:lvl6pPr marL="2743200" lvl="5" indent="-331470" algn="l">
              <a:lnSpc>
                <a:spcPct val="95000"/>
              </a:lnSpc>
              <a:spcBef>
                <a:spcPts val="1065"/>
              </a:spcBef>
              <a:spcAft>
                <a:spcPts val="0"/>
              </a:spcAft>
              <a:buSzPts val="1620"/>
              <a:buChar char="–"/>
              <a:defRPr/>
            </a:lvl6pPr>
            <a:lvl7pPr marL="3200400" lvl="6" indent="-331470" algn="l">
              <a:lnSpc>
                <a:spcPct val="95000"/>
              </a:lnSpc>
              <a:spcBef>
                <a:spcPts val="1065"/>
              </a:spcBef>
              <a:spcAft>
                <a:spcPts val="0"/>
              </a:spcAft>
              <a:buSzPts val="1620"/>
              <a:buChar char="–"/>
              <a:defRPr/>
            </a:lvl7pPr>
            <a:lvl8pPr marL="3657600" lvl="7" indent="-331470" algn="l">
              <a:lnSpc>
                <a:spcPct val="95000"/>
              </a:lnSpc>
              <a:spcBef>
                <a:spcPts val="1065"/>
              </a:spcBef>
              <a:spcAft>
                <a:spcPts val="0"/>
              </a:spcAft>
              <a:buSzPts val="1620"/>
              <a:buChar char="–"/>
              <a:defRPr/>
            </a:lvl8pPr>
            <a:lvl9pPr marL="4114800" lvl="8" indent="-228600" algn="l">
              <a:lnSpc>
                <a:spcPct val="95000"/>
              </a:lnSpc>
              <a:spcBef>
                <a:spcPts val="1065"/>
              </a:spcBef>
              <a:spcAft>
                <a:spcPts val="0"/>
              </a:spcAft>
              <a:buSzPts val="1620"/>
              <a:buNone/>
              <a:defRPr/>
            </a:lvl9pPr>
          </a:lstStyle>
          <a:p/>
        </p:txBody>
      </p:sp>
      <p:sp>
        <p:nvSpPr>
          <p:cNvPr id="90" name="Google Shape;90;p11"/>
          <p:cNvSpPr txBox="1">
            <a:spLocks noGrp="1"/>
          </p:cNvSpPr>
          <p:nvPr>
            <p:ph type="dt" idx="10"/>
          </p:nvPr>
        </p:nvSpPr>
        <p:spPr>
          <a:xfrm>
            <a:off x="1117600" y="6400802"/>
            <a:ext cx="2743200" cy="320675"/>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1"/>
          <p:cNvSpPr txBox="1">
            <a:spLocks noGrp="1"/>
          </p:cNvSpPr>
          <p:nvPr>
            <p:ph type="ftr" idx="11"/>
          </p:nvPr>
        </p:nvSpPr>
        <p:spPr>
          <a:xfrm>
            <a:off x="3908860" y="6400802"/>
            <a:ext cx="6217920" cy="320675"/>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a:spLocks noGrp="1"/>
          </p:cNvSpPr>
          <p:nvPr>
            <p:ph type="sldNum" idx="12"/>
          </p:nvPr>
        </p:nvSpPr>
        <p:spPr>
          <a:xfrm>
            <a:off x="10169795" y="6400802"/>
            <a:ext cx="1107807" cy="320675"/>
          </a:xfrm>
          <a:prstGeom prst="rect">
            <a:avLst/>
          </a:prstGeom>
          <a:noFill/>
          <a:ln>
            <a:noFill/>
          </a:ln>
        </p:spPr>
        <p:txBody>
          <a:bodyPr spcFirstLastPara="1" wrap="square" lIns="121875" tIns="60925" rIns="121875" bIns="60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rot="5400000">
            <a:off x="6634692" y="2690020"/>
            <a:ext cx="7863415" cy="1066800"/>
          </a:xfrm>
          <a:prstGeom prst="rect">
            <a:avLst/>
          </a:prstGeom>
          <a:noFill/>
          <a:ln>
            <a:noFill/>
          </a:ln>
        </p:spPr>
        <p:txBody>
          <a:bodyPr spcFirstLastPara="1" wrap="square" lIns="121875" tIns="60925" rIns="121875" bIns="60925" anchor="b" anchorCtr="0">
            <a:noAutofit/>
          </a:bodyPr>
          <a:lstStyle>
            <a:lvl1pPr lvl="0" algn="l">
              <a:lnSpc>
                <a:spcPct val="85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2"/>
          <p:cNvSpPr txBox="1">
            <a:spLocks noGrp="1"/>
          </p:cNvSpPr>
          <p:nvPr>
            <p:ph type="body" idx="1"/>
          </p:nvPr>
        </p:nvSpPr>
        <p:spPr>
          <a:xfrm rot="5400000">
            <a:off x="1453092" y="23020"/>
            <a:ext cx="7863415" cy="6400800"/>
          </a:xfrm>
          <a:prstGeom prst="rect">
            <a:avLst/>
          </a:prstGeom>
          <a:noFill/>
          <a:ln>
            <a:noFill/>
          </a:ln>
        </p:spPr>
        <p:txBody>
          <a:bodyPr spcFirstLastPara="1" wrap="square" lIns="121875" tIns="60925" rIns="121875" bIns="60925" anchor="t" anchorCtr="0">
            <a:noAutofit/>
          </a:bodyPr>
          <a:lstStyle>
            <a:lvl1pPr marL="457200" lvl="0" indent="-342900" algn="l">
              <a:lnSpc>
                <a:spcPct val="95000"/>
              </a:lnSpc>
              <a:spcBef>
                <a:spcPts val="1865"/>
              </a:spcBef>
              <a:spcAft>
                <a:spcPts val="0"/>
              </a:spcAft>
              <a:buSzPts val="1800"/>
              <a:buChar char="•"/>
              <a:defRPr/>
            </a:lvl1pPr>
            <a:lvl2pPr marL="914400" lvl="1" indent="-342900" algn="l">
              <a:lnSpc>
                <a:spcPct val="95000"/>
              </a:lnSpc>
              <a:spcBef>
                <a:spcPts val="1065"/>
              </a:spcBef>
              <a:spcAft>
                <a:spcPts val="0"/>
              </a:spcAft>
              <a:buSzPts val="1800"/>
              <a:buChar char="–"/>
              <a:defRPr/>
            </a:lvl2pPr>
            <a:lvl3pPr marL="1371600" lvl="2" indent="-342900" algn="l">
              <a:lnSpc>
                <a:spcPct val="95000"/>
              </a:lnSpc>
              <a:spcBef>
                <a:spcPts val="1065"/>
              </a:spcBef>
              <a:spcAft>
                <a:spcPts val="0"/>
              </a:spcAft>
              <a:buSzPts val="1800"/>
              <a:buChar char="–"/>
              <a:defRPr/>
            </a:lvl3pPr>
            <a:lvl4pPr marL="1828800" lvl="3" indent="-342900" algn="l">
              <a:lnSpc>
                <a:spcPct val="95000"/>
              </a:lnSpc>
              <a:spcBef>
                <a:spcPts val="1065"/>
              </a:spcBef>
              <a:spcAft>
                <a:spcPts val="0"/>
              </a:spcAft>
              <a:buSzPts val="1800"/>
              <a:buChar char="–"/>
              <a:defRPr/>
            </a:lvl4pPr>
            <a:lvl5pPr marL="2286000" lvl="4" indent="-342900" algn="l">
              <a:lnSpc>
                <a:spcPct val="95000"/>
              </a:lnSpc>
              <a:spcBef>
                <a:spcPts val="1065"/>
              </a:spcBef>
              <a:spcAft>
                <a:spcPts val="0"/>
              </a:spcAft>
              <a:buSzPts val="1800"/>
              <a:buChar char="–"/>
              <a:defRPr/>
            </a:lvl5pPr>
            <a:lvl6pPr marL="2743200" lvl="5" indent="-331470" algn="l">
              <a:lnSpc>
                <a:spcPct val="95000"/>
              </a:lnSpc>
              <a:spcBef>
                <a:spcPts val="1065"/>
              </a:spcBef>
              <a:spcAft>
                <a:spcPts val="0"/>
              </a:spcAft>
              <a:buSzPts val="1620"/>
              <a:buChar char="–"/>
              <a:defRPr/>
            </a:lvl6pPr>
            <a:lvl7pPr marL="3200400" lvl="6" indent="-331470" algn="l">
              <a:lnSpc>
                <a:spcPct val="95000"/>
              </a:lnSpc>
              <a:spcBef>
                <a:spcPts val="1065"/>
              </a:spcBef>
              <a:spcAft>
                <a:spcPts val="0"/>
              </a:spcAft>
              <a:buSzPts val="1620"/>
              <a:buChar char="–"/>
              <a:defRPr/>
            </a:lvl7pPr>
            <a:lvl8pPr marL="3657600" lvl="7" indent="-331470" algn="l">
              <a:lnSpc>
                <a:spcPct val="95000"/>
              </a:lnSpc>
              <a:spcBef>
                <a:spcPts val="1065"/>
              </a:spcBef>
              <a:spcAft>
                <a:spcPts val="0"/>
              </a:spcAft>
              <a:buSzPts val="1620"/>
              <a:buChar char="–"/>
              <a:defRPr/>
            </a:lvl8pPr>
            <a:lvl9pPr marL="4114800" lvl="8" indent="-228600" algn="l">
              <a:lnSpc>
                <a:spcPct val="95000"/>
              </a:lnSpc>
              <a:spcBef>
                <a:spcPts val="1065"/>
              </a:spcBef>
              <a:spcAft>
                <a:spcPts val="0"/>
              </a:spcAft>
              <a:buSzPts val="1620"/>
              <a:buNone/>
              <a:defRPr/>
            </a:lvl9pPr>
          </a:lstStyle>
          <a:p/>
        </p:txBody>
      </p:sp>
      <p:sp>
        <p:nvSpPr>
          <p:cNvPr id="96" name="Google Shape;96;p12"/>
          <p:cNvSpPr txBox="1">
            <a:spLocks noGrp="1"/>
          </p:cNvSpPr>
          <p:nvPr>
            <p:ph type="dt" idx="10"/>
          </p:nvPr>
        </p:nvSpPr>
        <p:spPr>
          <a:xfrm>
            <a:off x="1117600" y="6400802"/>
            <a:ext cx="2743200" cy="320675"/>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2"/>
          <p:cNvSpPr txBox="1">
            <a:spLocks noGrp="1"/>
          </p:cNvSpPr>
          <p:nvPr>
            <p:ph type="ftr" idx="11"/>
          </p:nvPr>
        </p:nvSpPr>
        <p:spPr>
          <a:xfrm>
            <a:off x="3908860" y="6400802"/>
            <a:ext cx="6217920" cy="320675"/>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2"/>
          <p:cNvSpPr txBox="1">
            <a:spLocks noGrp="1"/>
          </p:cNvSpPr>
          <p:nvPr>
            <p:ph type="sldNum" idx="12"/>
          </p:nvPr>
        </p:nvSpPr>
        <p:spPr>
          <a:xfrm>
            <a:off x="10169795" y="6400802"/>
            <a:ext cx="1107807" cy="320675"/>
          </a:xfrm>
          <a:prstGeom prst="rect">
            <a:avLst/>
          </a:prstGeom>
          <a:noFill/>
          <a:ln>
            <a:noFill/>
          </a:ln>
        </p:spPr>
        <p:txBody>
          <a:bodyPr spcFirstLastPara="1" wrap="square" lIns="121875" tIns="60925" rIns="121875" bIns="60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1117600" y="76200"/>
            <a:ext cx="10160000" cy="1397000"/>
          </a:xfrm>
          <a:prstGeom prst="rect">
            <a:avLst/>
          </a:prstGeom>
          <a:noFill/>
          <a:ln>
            <a:noFill/>
          </a:ln>
        </p:spPr>
        <p:txBody>
          <a:bodyPr spcFirstLastPara="1" wrap="square" lIns="121875" tIns="60925" rIns="121875" bIns="60925" anchor="b" anchorCtr="0">
            <a:noAutofit/>
          </a:bodyPr>
          <a:lstStyle>
            <a:lvl1pPr lvl="0" algn="l">
              <a:lnSpc>
                <a:spcPct val="85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
          <p:cNvSpPr txBox="1">
            <a:spLocks noGrp="1"/>
          </p:cNvSpPr>
          <p:nvPr>
            <p:ph type="body" idx="1"/>
          </p:nvPr>
        </p:nvSpPr>
        <p:spPr>
          <a:xfrm>
            <a:off x="1117600" y="1701800"/>
            <a:ext cx="10160000" cy="4470400"/>
          </a:xfrm>
          <a:prstGeom prst="rect">
            <a:avLst/>
          </a:prstGeom>
          <a:noFill/>
          <a:ln>
            <a:noFill/>
          </a:ln>
        </p:spPr>
        <p:txBody>
          <a:bodyPr spcFirstLastPara="1" wrap="square" lIns="121875" tIns="60925" rIns="121875" bIns="60925" anchor="t" anchorCtr="0">
            <a:noAutofit/>
          </a:bodyPr>
          <a:lstStyle>
            <a:lvl1pPr marL="457200" lvl="0" indent="-342900" algn="l">
              <a:lnSpc>
                <a:spcPct val="95000"/>
              </a:lnSpc>
              <a:spcBef>
                <a:spcPts val="1865"/>
              </a:spcBef>
              <a:spcAft>
                <a:spcPts val="0"/>
              </a:spcAft>
              <a:buSzPts val="1800"/>
              <a:buChar char="•"/>
              <a:defRPr/>
            </a:lvl1pPr>
            <a:lvl2pPr marL="914400" lvl="1" indent="-342900" algn="l">
              <a:lnSpc>
                <a:spcPct val="95000"/>
              </a:lnSpc>
              <a:spcBef>
                <a:spcPts val="1065"/>
              </a:spcBef>
              <a:spcAft>
                <a:spcPts val="0"/>
              </a:spcAft>
              <a:buSzPts val="1800"/>
              <a:buChar char="–"/>
              <a:defRPr/>
            </a:lvl2pPr>
            <a:lvl3pPr marL="1371600" lvl="2" indent="-342900" algn="l">
              <a:lnSpc>
                <a:spcPct val="95000"/>
              </a:lnSpc>
              <a:spcBef>
                <a:spcPts val="1065"/>
              </a:spcBef>
              <a:spcAft>
                <a:spcPts val="0"/>
              </a:spcAft>
              <a:buSzPts val="1800"/>
              <a:buChar char="–"/>
              <a:defRPr/>
            </a:lvl3pPr>
            <a:lvl4pPr marL="1828800" lvl="3" indent="-342900" algn="l">
              <a:lnSpc>
                <a:spcPct val="95000"/>
              </a:lnSpc>
              <a:spcBef>
                <a:spcPts val="1065"/>
              </a:spcBef>
              <a:spcAft>
                <a:spcPts val="0"/>
              </a:spcAft>
              <a:buSzPts val="1800"/>
              <a:buChar char="–"/>
              <a:defRPr/>
            </a:lvl4pPr>
            <a:lvl5pPr marL="2286000" lvl="4" indent="-342900" algn="l">
              <a:lnSpc>
                <a:spcPct val="95000"/>
              </a:lnSpc>
              <a:spcBef>
                <a:spcPts val="1065"/>
              </a:spcBef>
              <a:spcAft>
                <a:spcPts val="0"/>
              </a:spcAft>
              <a:buSzPts val="1800"/>
              <a:buChar char="–"/>
              <a:defRPr/>
            </a:lvl5pPr>
            <a:lvl6pPr marL="2743200" lvl="5" indent="-331470" algn="l">
              <a:lnSpc>
                <a:spcPct val="95000"/>
              </a:lnSpc>
              <a:spcBef>
                <a:spcPts val="1065"/>
              </a:spcBef>
              <a:spcAft>
                <a:spcPts val="0"/>
              </a:spcAft>
              <a:buSzPts val="1620"/>
              <a:buChar char="–"/>
              <a:defRPr/>
            </a:lvl6pPr>
            <a:lvl7pPr marL="3200400" lvl="6" indent="-331470" algn="l">
              <a:lnSpc>
                <a:spcPct val="95000"/>
              </a:lnSpc>
              <a:spcBef>
                <a:spcPts val="1065"/>
              </a:spcBef>
              <a:spcAft>
                <a:spcPts val="0"/>
              </a:spcAft>
              <a:buSzPts val="1620"/>
              <a:buChar char="–"/>
              <a:defRPr/>
            </a:lvl7pPr>
            <a:lvl8pPr marL="3657600" lvl="7" indent="-331470" algn="l">
              <a:lnSpc>
                <a:spcPct val="95000"/>
              </a:lnSpc>
              <a:spcBef>
                <a:spcPts val="1065"/>
              </a:spcBef>
              <a:spcAft>
                <a:spcPts val="0"/>
              </a:spcAft>
              <a:buSzPts val="1620"/>
              <a:buChar char="–"/>
              <a:defRPr/>
            </a:lvl8pPr>
            <a:lvl9pPr marL="4114800" lvl="8" indent="-228600" algn="l">
              <a:lnSpc>
                <a:spcPct val="95000"/>
              </a:lnSpc>
              <a:spcBef>
                <a:spcPts val="1065"/>
              </a:spcBef>
              <a:spcAft>
                <a:spcPts val="0"/>
              </a:spcAft>
              <a:buSzPts val="1620"/>
              <a:buNone/>
              <a:defRPr/>
            </a:lvl9pPr>
          </a:lstStyle>
          <a:p/>
        </p:txBody>
      </p:sp>
      <p:sp>
        <p:nvSpPr>
          <p:cNvPr id="32" name="Google Shape;32;p3"/>
          <p:cNvSpPr txBox="1">
            <a:spLocks noGrp="1"/>
          </p:cNvSpPr>
          <p:nvPr>
            <p:ph type="dt" idx="10"/>
          </p:nvPr>
        </p:nvSpPr>
        <p:spPr>
          <a:xfrm>
            <a:off x="1117600" y="6400802"/>
            <a:ext cx="2743200" cy="320675"/>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
          <p:cNvSpPr txBox="1">
            <a:spLocks noGrp="1"/>
          </p:cNvSpPr>
          <p:nvPr>
            <p:ph type="ftr" idx="11"/>
          </p:nvPr>
        </p:nvSpPr>
        <p:spPr>
          <a:xfrm>
            <a:off x="3908860" y="6400802"/>
            <a:ext cx="6217920" cy="320675"/>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
          <p:cNvSpPr txBox="1">
            <a:spLocks noGrp="1"/>
          </p:cNvSpPr>
          <p:nvPr>
            <p:ph type="sldNum" idx="12"/>
          </p:nvPr>
        </p:nvSpPr>
        <p:spPr>
          <a:xfrm>
            <a:off x="10169795" y="6400802"/>
            <a:ext cx="1107807" cy="320675"/>
          </a:xfrm>
          <a:prstGeom prst="rect">
            <a:avLst/>
          </a:prstGeom>
          <a:noFill/>
          <a:ln>
            <a:noFill/>
          </a:ln>
        </p:spPr>
        <p:txBody>
          <a:bodyPr spcFirstLastPara="1" wrap="square" lIns="121875" tIns="60925" rIns="121875" bIns="60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bg>
      <p:bgPr>
        <a:blipFill>
          <a:blip r:embed="rId2"/>
          <a:stretch>
            <a:fillRect/>
          </a:stretch>
        </a:blipFill>
        <a:effectLst/>
      </p:bgPr>
    </p:bg>
    <p:spTree>
      <p:nvGrpSpPr>
        <p:cNvPr id="1" name="Shape 35"/>
        <p:cNvGrpSpPr/>
        <p:nvPr/>
      </p:nvGrpSpPr>
      <p:grpSpPr>
        <a:xfrm>
          <a:off x="0" y="0"/>
          <a:ext cx="0" cy="0"/>
          <a:chOff x="0" y="0"/>
          <a:chExt cx="0" cy="0"/>
        </a:xfrm>
      </p:grpSpPr>
      <p:grpSp>
        <p:nvGrpSpPr>
          <p:cNvPr id="36" name="Google Shape;36;p4"/>
          <p:cNvGrpSpPr/>
          <p:nvPr/>
        </p:nvGrpSpPr>
        <p:grpSpPr>
          <a:xfrm>
            <a:off x="1620" y="0"/>
            <a:ext cx="12192127" cy="6858000"/>
            <a:chOff x="1620" y="0"/>
            <a:chExt cx="12188952" cy="6858000"/>
          </a:xfrm>
        </p:grpSpPr>
        <p:sp>
          <p:nvSpPr>
            <p:cNvPr id="37" name="Google Shape;37;p4"/>
            <p:cNvSpPr/>
            <p:nvPr/>
          </p:nvSpPr>
          <p:spPr>
            <a:xfrm>
              <a:off x="1620" y="0"/>
              <a:ext cx="12188952" cy="6858000"/>
            </a:xfrm>
            <a:prstGeom prst="rect">
              <a:avLst/>
            </a:prstGeom>
            <a:gradFill>
              <a:gsLst>
                <a:gs pos="0">
                  <a:srgbClr val="6E6E6E"/>
                </a:gs>
                <a:gs pos="58000">
                  <a:srgbClr val="F1F1F1"/>
                </a:gs>
                <a:gs pos="100000">
                  <a:srgbClr val="6E6E6E"/>
                </a:gs>
              </a:gsLst>
              <a:lin ang="2700000" scaled="0"/>
            </a:gra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38" name="Google Shape;38;p4"/>
            <p:cNvPicPr preferRelativeResize="0"/>
            <p:nvPr/>
          </p:nvPicPr>
          <p:blipFill rotWithShape="1">
            <a:blip r:embed="rId3"/>
            <a:srcRect/>
            <a:stretch>
              <a:fillRect/>
            </a:stretch>
          </p:blipFill>
          <p:spPr>
            <a:xfrm>
              <a:off x="7598818" y="0"/>
              <a:ext cx="4591594" cy="6858000"/>
            </a:xfrm>
            <a:prstGeom prst="rect">
              <a:avLst/>
            </a:prstGeom>
            <a:noFill/>
            <a:ln>
              <a:noFill/>
            </a:ln>
          </p:spPr>
        </p:pic>
        <p:sp>
          <p:nvSpPr>
            <p:cNvPr id="39" name="Google Shape;39;p4"/>
            <p:cNvSpPr/>
            <p:nvPr/>
          </p:nvSpPr>
          <p:spPr>
            <a:xfrm>
              <a:off x="7481252" y="0"/>
              <a:ext cx="13716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40" name="Google Shape;40;p4" descr="Stack of books"/>
          <p:cNvPicPr preferRelativeResize="0"/>
          <p:nvPr/>
        </p:nvPicPr>
        <p:blipFill rotWithShape="1">
          <a:blip r:embed="rId3"/>
          <a:srcRect/>
          <a:stretch>
            <a:fillRect/>
          </a:stretch>
        </p:blipFill>
        <p:spPr>
          <a:xfrm>
            <a:off x="7600797" y="0"/>
            <a:ext cx="4592791" cy="6858000"/>
          </a:xfrm>
          <a:prstGeom prst="rect">
            <a:avLst/>
          </a:prstGeom>
          <a:noFill/>
          <a:ln>
            <a:noFill/>
          </a:ln>
        </p:spPr>
      </p:pic>
      <p:sp>
        <p:nvSpPr>
          <p:cNvPr id="41" name="Google Shape;41;p4"/>
          <p:cNvSpPr txBox="1">
            <a:spLocks noGrp="1"/>
          </p:cNvSpPr>
          <p:nvPr>
            <p:ph type="ctrTitle"/>
          </p:nvPr>
        </p:nvSpPr>
        <p:spPr>
          <a:xfrm>
            <a:off x="237211" y="1498602"/>
            <a:ext cx="7010400" cy="3298825"/>
          </a:xfrm>
          <a:prstGeom prst="rect">
            <a:avLst/>
          </a:prstGeom>
          <a:noFill/>
          <a:ln>
            <a:noFill/>
          </a:ln>
        </p:spPr>
        <p:txBody>
          <a:bodyPr spcFirstLastPara="1" wrap="square" lIns="121875" tIns="60925" rIns="121875" bIns="60925" anchor="b" anchorCtr="0">
            <a:noAutofit/>
          </a:bodyPr>
          <a:lstStyle>
            <a:lvl1pPr lvl="0" algn="l">
              <a:lnSpc>
                <a:spcPct val="90000"/>
              </a:lnSpc>
              <a:spcBef>
                <a:spcPts val="0"/>
              </a:spcBef>
              <a:spcAft>
                <a:spcPts val="0"/>
              </a:spcAft>
              <a:buClr>
                <a:schemeClr val="dk2"/>
              </a:buClr>
              <a:buSzPts val="5400"/>
              <a:buFont typeface="Century Gothic" panose="020B0502020202020204"/>
              <a:buNone/>
              <a:defRPr sz="5400" b="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
          <p:cNvSpPr txBox="1">
            <a:spLocks noGrp="1"/>
          </p:cNvSpPr>
          <p:nvPr>
            <p:ph type="subTitle" idx="1"/>
          </p:nvPr>
        </p:nvSpPr>
        <p:spPr>
          <a:xfrm>
            <a:off x="237211" y="4927600"/>
            <a:ext cx="7010400" cy="1244600"/>
          </a:xfrm>
          <a:prstGeom prst="rect">
            <a:avLst/>
          </a:prstGeom>
          <a:noFill/>
          <a:ln>
            <a:noFill/>
          </a:ln>
        </p:spPr>
        <p:txBody>
          <a:bodyPr spcFirstLastPara="1" wrap="square" lIns="121875" tIns="60925" rIns="121875" bIns="60925" anchor="t" anchorCtr="0">
            <a:noAutofit/>
          </a:bodyPr>
          <a:lstStyle>
            <a:lvl1pPr lvl="0" algn="l">
              <a:lnSpc>
                <a:spcPct val="95000"/>
              </a:lnSpc>
              <a:spcBef>
                <a:spcPts val="0"/>
              </a:spcBef>
              <a:spcAft>
                <a:spcPts val="0"/>
              </a:spcAft>
              <a:buSzPts val="2800"/>
              <a:buNone/>
              <a:defRPr sz="2800" b="0" cap="none">
                <a:solidFill>
                  <a:srgbClr val="595959"/>
                </a:solidFill>
              </a:defRPr>
            </a:lvl1pPr>
            <a:lvl2pPr lvl="1" algn="ctr">
              <a:lnSpc>
                <a:spcPct val="95000"/>
              </a:lnSpc>
              <a:spcBef>
                <a:spcPts val="1065"/>
              </a:spcBef>
              <a:spcAft>
                <a:spcPts val="0"/>
              </a:spcAft>
              <a:buSzPts val="2000"/>
              <a:buNone/>
              <a:defRPr>
                <a:solidFill>
                  <a:srgbClr val="888888"/>
                </a:solidFill>
              </a:defRPr>
            </a:lvl2pPr>
            <a:lvl3pPr lvl="2" algn="ctr">
              <a:lnSpc>
                <a:spcPct val="95000"/>
              </a:lnSpc>
              <a:spcBef>
                <a:spcPts val="1065"/>
              </a:spcBef>
              <a:spcAft>
                <a:spcPts val="0"/>
              </a:spcAft>
              <a:buSzPts val="1800"/>
              <a:buNone/>
              <a:defRPr>
                <a:solidFill>
                  <a:srgbClr val="888888"/>
                </a:solidFill>
              </a:defRPr>
            </a:lvl3pPr>
            <a:lvl4pPr lvl="3" algn="ctr">
              <a:lnSpc>
                <a:spcPct val="95000"/>
              </a:lnSpc>
              <a:spcBef>
                <a:spcPts val="1065"/>
              </a:spcBef>
              <a:spcAft>
                <a:spcPts val="0"/>
              </a:spcAft>
              <a:buSzPts val="1800"/>
              <a:buNone/>
              <a:defRPr>
                <a:solidFill>
                  <a:srgbClr val="888888"/>
                </a:solidFill>
              </a:defRPr>
            </a:lvl4pPr>
            <a:lvl5pPr lvl="4" algn="ctr">
              <a:lnSpc>
                <a:spcPct val="95000"/>
              </a:lnSpc>
              <a:spcBef>
                <a:spcPts val="1065"/>
              </a:spcBef>
              <a:spcAft>
                <a:spcPts val="0"/>
              </a:spcAft>
              <a:buSzPts val="1800"/>
              <a:buNone/>
              <a:defRPr>
                <a:solidFill>
                  <a:srgbClr val="888888"/>
                </a:solidFill>
              </a:defRPr>
            </a:lvl5pPr>
            <a:lvl6pPr lvl="5" algn="ctr">
              <a:lnSpc>
                <a:spcPct val="95000"/>
              </a:lnSpc>
              <a:spcBef>
                <a:spcPts val="1065"/>
              </a:spcBef>
              <a:spcAft>
                <a:spcPts val="0"/>
              </a:spcAft>
              <a:buSzPts val="1620"/>
              <a:buNone/>
              <a:defRPr>
                <a:solidFill>
                  <a:srgbClr val="888888"/>
                </a:solidFill>
              </a:defRPr>
            </a:lvl6pPr>
            <a:lvl7pPr lvl="6" algn="ctr">
              <a:lnSpc>
                <a:spcPct val="95000"/>
              </a:lnSpc>
              <a:spcBef>
                <a:spcPts val="1065"/>
              </a:spcBef>
              <a:spcAft>
                <a:spcPts val="0"/>
              </a:spcAft>
              <a:buSzPts val="1620"/>
              <a:buNone/>
              <a:defRPr>
                <a:solidFill>
                  <a:srgbClr val="888888"/>
                </a:solidFill>
              </a:defRPr>
            </a:lvl7pPr>
            <a:lvl8pPr lvl="7" algn="ctr">
              <a:lnSpc>
                <a:spcPct val="95000"/>
              </a:lnSpc>
              <a:spcBef>
                <a:spcPts val="1065"/>
              </a:spcBef>
              <a:spcAft>
                <a:spcPts val="0"/>
              </a:spcAft>
              <a:buSzPts val="1620"/>
              <a:buNone/>
              <a:defRPr>
                <a:solidFill>
                  <a:srgbClr val="888888"/>
                </a:solidFill>
              </a:defRPr>
            </a:lvl8pPr>
            <a:lvl9pPr lvl="8" algn="ctr">
              <a:lnSpc>
                <a:spcPct val="95000"/>
              </a:lnSpc>
              <a:spcBef>
                <a:spcPts val="1065"/>
              </a:spcBef>
              <a:spcAft>
                <a:spcPts val="0"/>
              </a:spcAft>
              <a:buSzPts val="1620"/>
              <a:buNone/>
              <a:defRPr>
                <a:solidFill>
                  <a:srgbClr val="888888"/>
                </a:solidFill>
              </a:defRPr>
            </a:lvl9pPr>
          </a:lstStyle>
          <a:p/>
        </p:txBody>
      </p:sp>
      <p:sp>
        <p:nvSpPr>
          <p:cNvPr id="43" name="Google Shape;43;p4"/>
          <p:cNvSpPr txBox="1">
            <a:spLocks noGrp="1"/>
          </p:cNvSpPr>
          <p:nvPr>
            <p:ph type="dt" idx="10"/>
          </p:nvPr>
        </p:nvSpPr>
        <p:spPr>
          <a:xfrm>
            <a:off x="1117600" y="6400802"/>
            <a:ext cx="2743200" cy="320675"/>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
          <p:cNvSpPr txBox="1">
            <a:spLocks noGrp="1"/>
          </p:cNvSpPr>
          <p:nvPr>
            <p:ph type="ftr" idx="11"/>
          </p:nvPr>
        </p:nvSpPr>
        <p:spPr>
          <a:xfrm>
            <a:off x="3908860" y="6400802"/>
            <a:ext cx="6217920" cy="320675"/>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
          <p:cNvSpPr txBox="1">
            <a:spLocks noGrp="1"/>
          </p:cNvSpPr>
          <p:nvPr>
            <p:ph type="sldNum" idx="12"/>
          </p:nvPr>
        </p:nvSpPr>
        <p:spPr>
          <a:xfrm>
            <a:off x="10169795" y="6400802"/>
            <a:ext cx="1107807" cy="320675"/>
          </a:xfrm>
          <a:prstGeom prst="rect">
            <a:avLst/>
          </a:prstGeom>
          <a:noFill/>
          <a:ln>
            <a:noFill/>
          </a:ln>
        </p:spPr>
        <p:txBody>
          <a:bodyPr spcFirstLastPara="1" wrap="square" lIns="121875" tIns="60925" rIns="121875" bIns="60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46"/>
        <p:cNvGrpSpPr/>
        <p:nvPr/>
      </p:nvGrpSpPr>
      <p:grpSpPr>
        <a:xfrm>
          <a:off x="0" y="0"/>
          <a:ext cx="0" cy="0"/>
          <a:chOff x="0" y="0"/>
          <a:chExt cx="0" cy="0"/>
        </a:xfrm>
      </p:grpSpPr>
      <p:sp>
        <p:nvSpPr>
          <p:cNvPr id="47" name="Google Shape;47;p5"/>
          <p:cNvSpPr txBox="1">
            <a:spLocks noGrp="1"/>
          </p:cNvSpPr>
          <p:nvPr>
            <p:ph type="title"/>
          </p:nvPr>
        </p:nvSpPr>
        <p:spPr>
          <a:xfrm>
            <a:off x="1117600" y="76200"/>
            <a:ext cx="10160000" cy="1397000"/>
          </a:xfrm>
          <a:prstGeom prst="rect">
            <a:avLst/>
          </a:prstGeom>
          <a:noFill/>
          <a:ln>
            <a:noFill/>
          </a:ln>
        </p:spPr>
        <p:txBody>
          <a:bodyPr spcFirstLastPara="1" wrap="square" lIns="121875" tIns="60925" rIns="121875" bIns="60925" anchor="b" anchorCtr="0">
            <a:noAutofit/>
          </a:bodyPr>
          <a:lstStyle>
            <a:lvl1pPr lvl="0" algn="l">
              <a:lnSpc>
                <a:spcPct val="85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5"/>
          <p:cNvSpPr txBox="1">
            <a:spLocks noGrp="1"/>
          </p:cNvSpPr>
          <p:nvPr>
            <p:ph type="body" idx="1"/>
          </p:nvPr>
        </p:nvSpPr>
        <p:spPr>
          <a:xfrm>
            <a:off x="1117600" y="1701800"/>
            <a:ext cx="4978400" cy="4470400"/>
          </a:xfrm>
          <a:prstGeom prst="rect">
            <a:avLst/>
          </a:prstGeom>
          <a:noFill/>
          <a:ln>
            <a:noFill/>
          </a:ln>
        </p:spPr>
        <p:txBody>
          <a:bodyPr spcFirstLastPara="1" wrap="square" lIns="121875" tIns="60925" rIns="121875" bIns="60925" anchor="t" anchorCtr="0">
            <a:noAutofit/>
          </a:bodyPr>
          <a:lstStyle>
            <a:lvl1pPr marL="457200" lvl="0" indent="-381000" algn="l">
              <a:lnSpc>
                <a:spcPct val="95000"/>
              </a:lnSpc>
              <a:spcBef>
                <a:spcPts val="1865"/>
              </a:spcBef>
              <a:spcAft>
                <a:spcPts val="0"/>
              </a:spcAft>
              <a:buSzPts val="2400"/>
              <a:buChar char="•"/>
              <a:defRPr sz="2400"/>
            </a:lvl1pPr>
            <a:lvl2pPr marL="914400" lvl="1" indent="-355600" algn="l">
              <a:lnSpc>
                <a:spcPct val="95000"/>
              </a:lnSpc>
              <a:spcBef>
                <a:spcPts val="1065"/>
              </a:spcBef>
              <a:spcAft>
                <a:spcPts val="0"/>
              </a:spcAft>
              <a:buSzPts val="2000"/>
              <a:buChar char="–"/>
              <a:defRPr sz="2000"/>
            </a:lvl2pPr>
            <a:lvl3pPr marL="1371600" lvl="2" indent="-342900" algn="l">
              <a:lnSpc>
                <a:spcPct val="95000"/>
              </a:lnSpc>
              <a:spcBef>
                <a:spcPts val="1065"/>
              </a:spcBef>
              <a:spcAft>
                <a:spcPts val="0"/>
              </a:spcAft>
              <a:buSzPts val="1800"/>
              <a:buChar char="–"/>
              <a:defRPr sz="1800"/>
            </a:lvl3pPr>
            <a:lvl4pPr marL="1828800" lvl="3" indent="-342900" algn="l">
              <a:lnSpc>
                <a:spcPct val="95000"/>
              </a:lnSpc>
              <a:spcBef>
                <a:spcPts val="1065"/>
              </a:spcBef>
              <a:spcAft>
                <a:spcPts val="0"/>
              </a:spcAft>
              <a:buSzPts val="1800"/>
              <a:buChar char="–"/>
              <a:defRPr sz="1800"/>
            </a:lvl4pPr>
            <a:lvl5pPr marL="2286000" lvl="4" indent="-342900" algn="l">
              <a:lnSpc>
                <a:spcPct val="95000"/>
              </a:lnSpc>
              <a:spcBef>
                <a:spcPts val="1065"/>
              </a:spcBef>
              <a:spcAft>
                <a:spcPts val="0"/>
              </a:spcAft>
              <a:buSzPts val="1800"/>
              <a:buChar char="–"/>
              <a:defRPr sz="1800"/>
            </a:lvl5pPr>
            <a:lvl6pPr marL="2743200" lvl="5" indent="-331470" algn="l">
              <a:lnSpc>
                <a:spcPct val="95000"/>
              </a:lnSpc>
              <a:spcBef>
                <a:spcPts val="1065"/>
              </a:spcBef>
              <a:spcAft>
                <a:spcPts val="0"/>
              </a:spcAft>
              <a:buSzPts val="1620"/>
              <a:buChar char="–"/>
              <a:defRPr sz="1800"/>
            </a:lvl6pPr>
            <a:lvl7pPr marL="3200400" lvl="6" indent="-331470" algn="l">
              <a:lnSpc>
                <a:spcPct val="95000"/>
              </a:lnSpc>
              <a:spcBef>
                <a:spcPts val="1065"/>
              </a:spcBef>
              <a:spcAft>
                <a:spcPts val="0"/>
              </a:spcAft>
              <a:buSzPts val="1620"/>
              <a:buChar char="–"/>
              <a:defRPr sz="1800"/>
            </a:lvl7pPr>
            <a:lvl8pPr marL="3657600" lvl="7" indent="-331470" algn="l">
              <a:lnSpc>
                <a:spcPct val="95000"/>
              </a:lnSpc>
              <a:spcBef>
                <a:spcPts val="1065"/>
              </a:spcBef>
              <a:spcAft>
                <a:spcPts val="0"/>
              </a:spcAft>
              <a:buSzPts val="1620"/>
              <a:buChar char="–"/>
              <a:defRPr sz="1800"/>
            </a:lvl8pPr>
            <a:lvl9pPr marL="4114800" lvl="8" indent="-228600" algn="l">
              <a:lnSpc>
                <a:spcPct val="95000"/>
              </a:lnSpc>
              <a:spcBef>
                <a:spcPts val="1065"/>
              </a:spcBef>
              <a:spcAft>
                <a:spcPts val="0"/>
              </a:spcAft>
              <a:buSzPts val="1620"/>
              <a:buNone/>
              <a:defRPr sz="1800"/>
            </a:lvl9pPr>
          </a:lstStyle>
          <a:p/>
        </p:txBody>
      </p:sp>
      <p:sp>
        <p:nvSpPr>
          <p:cNvPr id="49" name="Google Shape;49;p5"/>
          <p:cNvSpPr txBox="1">
            <a:spLocks noGrp="1"/>
          </p:cNvSpPr>
          <p:nvPr>
            <p:ph type="body" idx="2"/>
          </p:nvPr>
        </p:nvSpPr>
        <p:spPr>
          <a:xfrm>
            <a:off x="6299200" y="1701800"/>
            <a:ext cx="4978400" cy="4470400"/>
          </a:xfrm>
          <a:prstGeom prst="rect">
            <a:avLst/>
          </a:prstGeom>
          <a:noFill/>
          <a:ln>
            <a:noFill/>
          </a:ln>
        </p:spPr>
        <p:txBody>
          <a:bodyPr spcFirstLastPara="1" wrap="square" lIns="121875" tIns="60925" rIns="121875" bIns="60925" anchor="t" anchorCtr="0">
            <a:noAutofit/>
          </a:bodyPr>
          <a:lstStyle>
            <a:lvl1pPr marL="457200" lvl="0" indent="-381000" algn="l">
              <a:lnSpc>
                <a:spcPct val="95000"/>
              </a:lnSpc>
              <a:spcBef>
                <a:spcPts val="1865"/>
              </a:spcBef>
              <a:spcAft>
                <a:spcPts val="0"/>
              </a:spcAft>
              <a:buSzPts val="2400"/>
              <a:buChar char="•"/>
              <a:defRPr sz="2400"/>
            </a:lvl1pPr>
            <a:lvl2pPr marL="914400" lvl="1" indent="-355600" algn="l">
              <a:lnSpc>
                <a:spcPct val="95000"/>
              </a:lnSpc>
              <a:spcBef>
                <a:spcPts val="1065"/>
              </a:spcBef>
              <a:spcAft>
                <a:spcPts val="0"/>
              </a:spcAft>
              <a:buSzPts val="2000"/>
              <a:buChar char="–"/>
              <a:defRPr sz="2000"/>
            </a:lvl2pPr>
            <a:lvl3pPr marL="1371600" lvl="2" indent="-342900" algn="l">
              <a:lnSpc>
                <a:spcPct val="95000"/>
              </a:lnSpc>
              <a:spcBef>
                <a:spcPts val="1065"/>
              </a:spcBef>
              <a:spcAft>
                <a:spcPts val="0"/>
              </a:spcAft>
              <a:buSzPts val="1800"/>
              <a:buChar char="–"/>
              <a:defRPr sz="1800"/>
            </a:lvl3pPr>
            <a:lvl4pPr marL="1828800" lvl="3" indent="-342900" algn="l">
              <a:lnSpc>
                <a:spcPct val="95000"/>
              </a:lnSpc>
              <a:spcBef>
                <a:spcPts val="1065"/>
              </a:spcBef>
              <a:spcAft>
                <a:spcPts val="0"/>
              </a:spcAft>
              <a:buSzPts val="1800"/>
              <a:buChar char="–"/>
              <a:defRPr sz="1800"/>
            </a:lvl4pPr>
            <a:lvl5pPr marL="2286000" lvl="4" indent="-342900" algn="l">
              <a:lnSpc>
                <a:spcPct val="95000"/>
              </a:lnSpc>
              <a:spcBef>
                <a:spcPts val="1065"/>
              </a:spcBef>
              <a:spcAft>
                <a:spcPts val="0"/>
              </a:spcAft>
              <a:buSzPts val="1800"/>
              <a:buChar char="–"/>
              <a:defRPr sz="1800"/>
            </a:lvl5pPr>
            <a:lvl6pPr marL="2743200" lvl="5" indent="-331470" algn="l">
              <a:lnSpc>
                <a:spcPct val="95000"/>
              </a:lnSpc>
              <a:spcBef>
                <a:spcPts val="1065"/>
              </a:spcBef>
              <a:spcAft>
                <a:spcPts val="0"/>
              </a:spcAft>
              <a:buSzPts val="1620"/>
              <a:buChar char="–"/>
              <a:defRPr sz="1800"/>
            </a:lvl6pPr>
            <a:lvl7pPr marL="3200400" lvl="6" indent="-331470" algn="l">
              <a:lnSpc>
                <a:spcPct val="95000"/>
              </a:lnSpc>
              <a:spcBef>
                <a:spcPts val="1065"/>
              </a:spcBef>
              <a:spcAft>
                <a:spcPts val="0"/>
              </a:spcAft>
              <a:buSzPts val="1620"/>
              <a:buChar char="–"/>
              <a:defRPr sz="1800"/>
            </a:lvl7pPr>
            <a:lvl8pPr marL="3657600" lvl="7" indent="-331470" algn="l">
              <a:lnSpc>
                <a:spcPct val="95000"/>
              </a:lnSpc>
              <a:spcBef>
                <a:spcPts val="1065"/>
              </a:spcBef>
              <a:spcAft>
                <a:spcPts val="0"/>
              </a:spcAft>
              <a:buSzPts val="1620"/>
              <a:buChar char="–"/>
              <a:defRPr sz="1800"/>
            </a:lvl8pPr>
            <a:lvl9pPr marL="4114800" lvl="8" indent="-228600" algn="l">
              <a:lnSpc>
                <a:spcPct val="95000"/>
              </a:lnSpc>
              <a:spcBef>
                <a:spcPts val="1065"/>
              </a:spcBef>
              <a:spcAft>
                <a:spcPts val="0"/>
              </a:spcAft>
              <a:buSzPts val="1620"/>
              <a:buNone/>
              <a:defRPr sz="1800"/>
            </a:lvl9pPr>
          </a:lstStyle>
          <a:p/>
        </p:txBody>
      </p:sp>
      <p:sp>
        <p:nvSpPr>
          <p:cNvPr id="50" name="Google Shape;50;p5"/>
          <p:cNvSpPr txBox="1">
            <a:spLocks noGrp="1"/>
          </p:cNvSpPr>
          <p:nvPr>
            <p:ph type="dt" idx="10"/>
          </p:nvPr>
        </p:nvSpPr>
        <p:spPr>
          <a:xfrm>
            <a:off x="1117600" y="6400802"/>
            <a:ext cx="2743200" cy="320675"/>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
          <p:cNvSpPr txBox="1">
            <a:spLocks noGrp="1"/>
          </p:cNvSpPr>
          <p:nvPr>
            <p:ph type="ftr" idx="11"/>
          </p:nvPr>
        </p:nvSpPr>
        <p:spPr>
          <a:xfrm>
            <a:off x="3908860" y="6400802"/>
            <a:ext cx="6217920" cy="320675"/>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
          <p:cNvSpPr txBox="1">
            <a:spLocks noGrp="1"/>
          </p:cNvSpPr>
          <p:nvPr>
            <p:ph type="sldNum" idx="12"/>
          </p:nvPr>
        </p:nvSpPr>
        <p:spPr>
          <a:xfrm>
            <a:off x="10169795" y="6400802"/>
            <a:ext cx="1107807" cy="320675"/>
          </a:xfrm>
          <a:prstGeom prst="rect">
            <a:avLst/>
          </a:prstGeom>
          <a:noFill/>
          <a:ln>
            <a:noFill/>
          </a:ln>
        </p:spPr>
        <p:txBody>
          <a:bodyPr spcFirstLastPara="1" wrap="square" lIns="121875" tIns="60925" rIns="121875" bIns="60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1117600" y="76200"/>
            <a:ext cx="10160000" cy="1397000"/>
          </a:xfrm>
          <a:prstGeom prst="rect">
            <a:avLst/>
          </a:prstGeom>
          <a:noFill/>
          <a:ln>
            <a:noFill/>
          </a:ln>
        </p:spPr>
        <p:txBody>
          <a:bodyPr spcFirstLastPara="1" wrap="square" lIns="121875" tIns="60925" rIns="121875" bIns="60925" anchor="b" anchorCtr="0">
            <a:noAutofit/>
          </a:bodyPr>
          <a:lstStyle>
            <a:lvl1pPr lvl="0" algn="l">
              <a:lnSpc>
                <a:spcPct val="85000"/>
              </a:lnSpc>
              <a:spcBef>
                <a:spcPts val="0"/>
              </a:spcBef>
              <a:spcAft>
                <a:spcPts val="0"/>
              </a:spcAft>
              <a:buClr>
                <a:srgbClr val="595959"/>
              </a:buClr>
              <a:buSzPts val="4400"/>
              <a:buFont typeface="Century Gothic" panose="020B050202020202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6"/>
          <p:cNvSpPr txBox="1">
            <a:spLocks noGrp="1"/>
          </p:cNvSpPr>
          <p:nvPr>
            <p:ph type="body" idx="1"/>
          </p:nvPr>
        </p:nvSpPr>
        <p:spPr>
          <a:xfrm>
            <a:off x="1121665" y="1608836"/>
            <a:ext cx="4974336" cy="512064"/>
          </a:xfrm>
          <a:prstGeom prst="rect">
            <a:avLst/>
          </a:prstGeom>
          <a:noFill/>
          <a:ln>
            <a:noFill/>
          </a:ln>
        </p:spPr>
        <p:txBody>
          <a:bodyPr spcFirstLastPara="1" wrap="square" lIns="121875" tIns="60925" rIns="121875" bIns="60925" anchor="b" anchorCtr="0">
            <a:noAutofit/>
          </a:bodyPr>
          <a:lstStyle>
            <a:lvl1pPr marL="457200" lvl="0" indent="-228600" algn="l">
              <a:lnSpc>
                <a:spcPct val="95000"/>
              </a:lnSpc>
              <a:spcBef>
                <a:spcPts val="0"/>
              </a:spcBef>
              <a:spcAft>
                <a:spcPts val="0"/>
              </a:spcAft>
              <a:buSzPts val="2400"/>
              <a:buNone/>
              <a:defRPr sz="2400" b="1"/>
            </a:lvl1pPr>
            <a:lvl2pPr marL="914400" lvl="1" indent="-228600" algn="l">
              <a:lnSpc>
                <a:spcPct val="95000"/>
              </a:lnSpc>
              <a:spcBef>
                <a:spcPts val="1065"/>
              </a:spcBef>
              <a:spcAft>
                <a:spcPts val="0"/>
              </a:spcAft>
              <a:buSzPts val="2700"/>
              <a:buNone/>
              <a:defRPr sz="2700" b="1"/>
            </a:lvl2pPr>
            <a:lvl3pPr marL="1371600" lvl="2" indent="-228600" algn="l">
              <a:lnSpc>
                <a:spcPct val="95000"/>
              </a:lnSpc>
              <a:spcBef>
                <a:spcPts val="1065"/>
              </a:spcBef>
              <a:spcAft>
                <a:spcPts val="0"/>
              </a:spcAft>
              <a:buSzPts val="2400"/>
              <a:buNone/>
              <a:defRPr sz="2400" b="1"/>
            </a:lvl3pPr>
            <a:lvl4pPr marL="1828800" lvl="3" indent="-228600" algn="l">
              <a:lnSpc>
                <a:spcPct val="95000"/>
              </a:lnSpc>
              <a:spcBef>
                <a:spcPts val="1065"/>
              </a:spcBef>
              <a:spcAft>
                <a:spcPts val="0"/>
              </a:spcAft>
              <a:buSzPts val="2100"/>
              <a:buNone/>
              <a:defRPr sz="2100" b="1"/>
            </a:lvl4pPr>
            <a:lvl5pPr marL="2286000" lvl="4" indent="-228600" algn="l">
              <a:lnSpc>
                <a:spcPct val="95000"/>
              </a:lnSpc>
              <a:spcBef>
                <a:spcPts val="1065"/>
              </a:spcBef>
              <a:spcAft>
                <a:spcPts val="0"/>
              </a:spcAft>
              <a:buSzPts val="2100"/>
              <a:buNone/>
              <a:defRPr sz="2100" b="1"/>
            </a:lvl5pPr>
            <a:lvl6pPr marL="2743200" lvl="5" indent="-228600" algn="l">
              <a:lnSpc>
                <a:spcPct val="95000"/>
              </a:lnSpc>
              <a:spcBef>
                <a:spcPts val="1065"/>
              </a:spcBef>
              <a:spcAft>
                <a:spcPts val="0"/>
              </a:spcAft>
              <a:buSzPts val="1890"/>
              <a:buNone/>
              <a:defRPr sz="2100" b="1"/>
            </a:lvl6pPr>
            <a:lvl7pPr marL="3200400" lvl="6" indent="-228600" algn="l">
              <a:lnSpc>
                <a:spcPct val="95000"/>
              </a:lnSpc>
              <a:spcBef>
                <a:spcPts val="1065"/>
              </a:spcBef>
              <a:spcAft>
                <a:spcPts val="0"/>
              </a:spcAft>
              <a:buSzPts val="1890"/>
              <a:buNone/>
              <a:defRPr sz="2100" b="1"/>
            </a:lvl7pPr>
            <a:lvl8pPr marL="3657600" lvl="7" indent="-228600" algn="l">
              <a:lnSpc>
                <a:spcPct val="95000"/>
              </a:lnSpc>
              <a:spcBef>
                <a:spcPts val="1065"/>
              </a:spcBef>
              <a:spcAft>
                <a:spcPts val="0"/>
              </a:spcAft>
              <a:buSzPts val="1890"/>
              <a:buNone/>
              <a:defRPr sz="2100" b="1"/>
            </a:lvl8pPr>
            <a:lvl9pPr marL="4114800" lvl="8" indent="-228600" algn="l">
              <a:lnSpc>
                <a:spcPct val="95000"/>
              </a:lnSpc>
              <a:spcBef>
                <a:spcPts val="1065"/>
              </a:spcBef>
              <a:spcAft>
                <a:spcPts val="0"/>
              </a:spcAft>
              <a:buSzPts val="1890"/>
              <a:buNone/>
              <a:defRPr sz="2100" b="1"/>
            </a:lvl9pPr>
          </a:lstStyle>
          <a:p/>
        </p:txBody>
      </p:sp>
      <p:sp>
        <p:nvSpPr>
          <p:cNvPr id="56" name="Google Shape;56;p6"/>
          <p:cNvSpPr txBox="1">
            <a:spLocks noGrp="1"/>
          </p:cNvSpPr>
          <p:nvPr>
            <p:ph type="body" idx="2"/>
          </p:nvPr>
        </p:nvSpPr>
        <p:spPr>
          <a:xfrm>
            <a:off x="1117600" y="2209800"/>
            <a:ext cx="4978400" cy="3962400"/>
          </a:xfrm>
          <a:prstGeom prst="rect">
            <a:avLst/>
          </a:prstGeom>
          <a:noFill/>
          <a:ln>
            <a:noFill/>
          </a:ln>
        </p:spPr>
        <p:txBody>
          <a:bodyPr spcFirstLastPara="1" wrap="square" lIns="121875" tIns="60925" rIns="121875" bIns="60925" anchor="t" anchorCtr="0">
            <a:noAutofit/>
          </a:bodyPr>
          <a:lstStyle>
            <a:lvl1pPr marL="457200" lvl="0" indent="-355600" algn="l">
              <a:lnSpc>
                <a:spcPct val="95000"/>
              </a:lnSpc>
              <a:spcBef>
                <a:spcPts val="1865"/>
              </a:spcBef>
              <a:spcAft>
                <a:spcPts val="0"/>
              </a:spcAft>
              <a:buSzPts val="2000"/>
              <a:buChar char="•"/>
              <a:defRPr sz="2000"/>
            </a:lvl1pPr>
            <a:lvl2pPr marL="914400" lvl="1" indent="-342900" algn="l">
              <a:lnSpc>
                <a:spcPct val="95000"/>
              </a:lnSpc>
              <a:spcBef>
                <a:spcPts val="1065"/>
              </a:spcBef>
              <a:spcAft>
                <a:spcPts val="0"/>
              </a:spcAft>
              <a:buSzPts val="1800"/>
              <a:buChar char="–"/>
              <a:defRPr sz="1800"/>
            </a:lvl2pPr>
            <a:lvl3pPr marL="1371600" lvl="2" indent="-342900" algn="l">
              <a:lnSpc>
                <a:spcPct val="95000"/>
              </a:lnSpc>
              <a:spcBef>
                <a:spcPts val="1065"/>
              </a:spcBef>
              <a:spcAft>
                <a:spcPts val="0"/>
              </a:spcAft>
              <a:buSzPts val="1800"/>
              <a:buChar char="–"/>
              <a:defRPr sz="1800"/>
            </a:lvl3pPr>
            <a:lvl4pPr marL="1828800" lvl="3" indent="-342900" algn="l">
              <a:lnSpc>
                <a:spcPct val="95000"/>
              </a:lnSpc>
              <a:spcBef>
                <a:spcPts val="1065"/>
              </a:spcBef>
              <a:spcAft>
                <a:spcPts val="0"/>
              </a:spcAft>
              <a:buSzPts val="1800"/>
              <a:buChar char="–"/>
              <a:defRPr sz="1800"/>
            </a:lvl4pPr>
            <a:lvl5pPr marL="2286000" lvl="4" indent="-342900" algn="l">
              <a:lnSpc>
                <a:spcPct val="95000"/>
              </a:lnSpc>
              <a:spcBef>
                <a:spcPts val="1065"/>
              </a:spcBef>
              <a:spcAft>
                <a:spcPts val="0"/>
              </a:spcAft>
              <a:buSzPts val="1800"/>
              <a:buChar char="–"/>
              <a:defRPr sz="1800"/>
            </a:lvl5pPr>
            <a:lvl6pPr marL="2743200" lvl="5" indent="-331470" algn="l">
              <a:lnSpc>
                <a:spcPct val="95000"/>
              </a:lnSpc>
              <a:spcBef>
                <a:spcPts val="1065"/>
              </a:spcBef>
              <a:spcAft>
                <a:spcPts val="0"/>
              </a:spcAft>
              <a:buSzPts val="1620"/>
              <a:buChar char="–"/>
              <a:defRPr sz="1800"/>
            </a:lvl6pPr>
            <a:lvl7pPr marL="3200400" lvl="6" indent="-331470" algn="l">
              <a:lnSpc>
                <a:spcPct val="95000"/>
              </a:lnSpc>
              <a:spcBef>
                <a:spcPts val="1065"/>
              </a:spcBef>
              <a:spcAft>
                <a:spcPts val="0"/>
              </a:spcAft>
              <a:buSzPts val="1620"/>
              <a:buChar char="–"/>
              <a:defRPr sz="1800"/>
            </a:lvl7pPr>
            <a:lvl8pPr marL="3657600" lvl="7" indent="-331470" algn="l">
              <a:lnSpc>
                <a:spcPct val="95000"/>
              </a:lnSpc>
              <a:spcBef>
                <a:spcPts val="1065"/>
              </a:spcBef>
              <a:spcAft>
                <a:spcPts val="0"/>
              </a:spcAft>
              <a:buSzPts val="1620"/>
              <a:buChar char="–"/>
              <a:defRPr sz="1800"/>
            </a:lvl8pPr>
            <a:lvl9pPr marL="4114800" lvl="8" indent="-228600" algn="l">
              <a:lnSpc>
                <a:spcPct val="95000"/>
              </a:lnSpc>
              <a:spcBef>
                <a:spcPts val="1065"/>
              </a:spcBef>
              <a:spcAft>
                <a:spcPts val="0"/>
              </a:spcAft>
              <a:buSzPts val="1620"/>
              <a:buNone/>
              <a:defRPr sz="1800"/>
            </a:lvl9pPr>
          </a:lstStyle>
          <a:p/>
        </p:txBody>
      </p:sp>
      <p:sp>
        <p:nvSpPr>
          <p:cNvPr id="57" name="Google Shape;57;p6"/>
          <p:cNvSpPr txBox="1">
            <a:spLocks noGrp="1"/>
          </p:cNvSpPr>
          <p:nvPr>
            <p:ph type="body" idx="3"/>
          </p:nvPr>
        </p:nvSpPr>
        <p:spPr>
          <a:xfrm>
            <a:off x="6303264" y="1608836"/>
            <a:ext cx="4974336" cy="512064"/>
          </a:xfrm>
          <a:prstGeom prst="rect">
            <a:avLst/>
          </a:prstGeom>
          <a:noFill/>
          <a:ln>
            <a:noFill/>
          </a:ln>
        </p:spPr>
        <p:txBody>
          <a:bodyPr spcFirstLastPara="1" wrap="square" lIns="121875" tIns="60925" rIns="121875" bIns="60925" anchor="b" anchorCtr="0">
            <a:noAutofit/>
          </a:bodyPr>
          <a:lstStyle>
            <a:lvl1pPr marL="457200" lvl="0" indent="-228600" algn="l">
              <a:lnSpc>
                <a:spcPct val="95000"/>
              </a:lnSpc>
              <a:spcBef>
                <a:spcPts val="0"/>
              </a:spcBef>
              <a:spcAft>
                <a:spcPts val="0"/>
              </a:spcAft>
              <a:buSzPts val="2400"/>
              <a:buNone/>
              <a:defRPr sz="2400" b="1"/>
            </a:lvl1pPr>
            <a:lvl2pPr marL="914400" lvl="1" indent="-228600" algn="l">
              <a:lnSpc>
                <a:spcPct val="95000"/>
              </a:lnSpc>
              <a:spcBef>
                <a:spcPts val="1065"/>
              </a:spcBef>
              <a:spcAft>
                <a:spcPts val="0"/>
              </a:spcAft>
              <a:buSzPts val="2700"/>
              <a:buNone/>
              <a:defRPr sz="2700" b="1"/>
            </a:lvl2pPr>
            <a:lvl3pPr marL="1371600" lvl="2" indent="-228600" algn="l">
              <a:lnSpc>
                <a:spcPct val="95000"/>
              </a:lnSpc>
              <a:spcBef>
                <a:spcPts val="1065"/>
              </a:spcBef>
              <a:spcAft>
                <a:spcPts val="0"/>
              </a:spcAft>
              <a:buSzPts val="2400"/>
              <a:buNone/>
              <a:defRPr sz="2400" b="1"/>
            </a:lvl3pPr>
            <a:lvl4pPr marL="1828800" lvl="3" indent="-228600" algn="l">
              <a:lnSpc>
                <a:spcPct val="95000"/>
              </a:lnSpc>
              <a:spcBef>
                <a:spcPts val="1065"/>
              </a:spcBef>
              <a:spcAft>
                <a:spcPts val="0"/>
              </a:spcAft>
              <a:buSzPts val="2100"/>
              <a:buNone/>
              <a:defRPr sz="2100" b="1"/>
            </a:lvl4pPr>
            <a:lvl5pPr marL="2286000" lvl="4" indent="-228600" algn="l">
              <a:lnSpc>
                <a:spcPct val="95000"/>
              </a:lnSpc>
              <a:spcBef>
                <a:spcPts val="1065"/>
              </a:spcBef>
              <a:spcAft>
                <a:spcPts val="0"/>
              </a:spcAft>
              <a:buSzPts val="2100"/>
              <a:buNone/>
              <a:defRPr sz="2100" b="1"/>
            </a:lvl5pPr>
            <a:lvl6pPr marL="2743200" lvl="5" indent="-228600" algn="l">
              <a:lnSpc>
                <a:spcPct val="95000"/>
              </a:lnSpc>
              <a:spcBef>
                <a:spcPts val="1065"/>
              </a:spcBef>
              <a:spcAft>
                <a:spcPts val="0"/>
              </a:spcAft>
              <a:buSzPts val="1890"/>
              <a:buNone/>
              <a:defRPr sz="2100" b="1"/>
            </a:lvl6pPr>
            <a:lvl7pPr marL="3200400" lvl="6" indent="-228600" algn="l">
              <a:lnSpc>
                <a:spcPct val="95000"/>
              </a:lnSpc>
              <a:spcBef>
                <a:spcPts val="1065"/>
              </a:spcBef>
              <a:spcAft>
                <a:spcPts val="0"/>
              </a:spcAft>
              <a:buSzPts val="1890"/>
              <a:buNone/>
              <a:defRPr sz="2100" b="1"/>
            </a:lvl7pPr>
            <a:lvl8pPr marL="3657600" lvl="7" indent="-228600" algn="l">
              <a:lnSpc>
                <a:spcPct val="95000"/>
              </a:lnSpc>
              <a:spcBef>
                <a:spcPts val="1065"/>
              </a:spcBef>
              <a:spcAft>
                <a:spcPts val="0"/>
              </a:spcAft>
              <a:buSzPts val="1890"/>
              <a:buNone/>
              <a:defRPr sz="2100" b="1"/>
            </a:lvl8pPr>
            <a:lvl9pPr marL="4114800" lvl="8" indent="-228600" algn="l">
              <a:lnSpc>
                <a:spcPct val="95000"/>
              </a:lnSpc>
              <a:spcBef>
                <a:spcPts val="1065"/>
              </a:spcBef>
              <a:spcAft>
                <a:spcPts val="0"/>
              </a:spcAft>
              <a:buSzPts val="1890"/>
              <a:buNone/>
              <a:defRPr sz="2100" b="1"/>
            </a:lvl9pPr>
          </a:lstStyle>
          <a:p/>
        </p:txBody>
      </p:sp>
      <p:sp>
        <p:nvSpPr>
          <p:cNvPr id="58" name="Google Shape;58;p6"/>
          <p:cNvSpPr txBox="1">
            <a:spLocks noGrp="1"/>
          </p:cNvSpPr>
          <p:nvPr>
            <p:ph type="body" idx="4"/>
          </p:nvPr>
        </p:nvSpPr>
        <p:spPr>
          <a:xfrm>
            <a:off x="6299200" y="2209800"/>
            <a:ext cx="4978400" cy="3962400"/>
          </a:xfrm>
          <a:prstGeom prst="rect">
            <a:avLst/>
          </a:prstGeom>
          <a:noFill/>
          <a:ln>
            <a:noFill/>
          </a:ln>
        </p:spPr>
        <p:txBody>
          <a:bodyPr spcFirstLastPara="1" wrap="square" lIns="121875" tIns="60925" rIns="121875" bIns="60925" anchor="t" anchorCtr="0">
            <a:noAutofit/>
          </a:bodyPr>
          <a:lstStyle>
            <a:lvl1pPr marL="457200" lvl="0" indent="-355600" algn="l">
              <a:lnSpc>
                <a:spcPct val="95000"/>
              </a:lnSpc>
              <a:spcBef>
                <a:spcPts val="1865"/>
              </a:spcBef>
              <a:spcAft>
                <a:spcPts val="0"/>
              </a:spcAft>
              <a:buSzPts val="2000"/>
              <a:buChar char="•"/>
              <a:defRPr sz="2000"/>
            </a:lvl1pPr>
            <a:lvl2pPr marL="914400" lvl="1" indent="-342900" algn="l">
              <a:lnSpc>
                <a:spcPct val="95000"/>
              </a:lnSpc>
              <a:spcBef>
                <a:spcPts val="1065"/>
              </a:spcBef>
              <a:spcAft>
                <a:spcPts val="0"/>
              </a:spcAft>
              <a:buSzPts val="1800"/>
              <a:buChar char="–"/>
              <a:defRPr sz="1800"/>
            </a:lvl2pPr>
            <a:lvl3pPr marL="1371600" lvl="2" indent="-342900" algn="l">
              <a:lnSpc>
                <a:spcPct val="95000"/>
              </a:lnSpc>
              <a:spcBef>
                <a:spcPts val="1065"/>
              </a:spcBef>
              <a:spcAft>
                <a:spcPts val="0"/>
              </a:spcAft>
              <a:buSzPts val="1800"/>
              <a:buChar char="–"/>
              <a:defRPr sz="1800"/>
            </a:lvl3pPr>
            <a:lvl4pPr marL="1828800" lvl="3" indent="-342900" algn="l">
              <a:lnSpc>
                <a:spcPct val="95000"/>
              </a:lnSpc>
              <a:spcBef>
                <a:spcPts val="1065"/>
              </a:spcBef>
              <a:spcAft>
                <a:spcPts val="0"/>
              </a:spcAft>
              <a:buSzPts val="1800"/>
              <a:buChar char="–"/>
              <a:defRPr sz="1800"/>
            </a:lvl4pPr>
            <a:lvl5pPr marL="2286000" lvl="4" indent="-342900" algn="l">
              <a:lnSpc>
                <a:spcPct val="95000"/>
              </a:lnSpc>
              <a:spcBef>
                <a:spcPts val="1065"/>
              </a:spcBef>
              <a:spcAft>
                <a:spcPts val="0"/>
              </a:spcAft>
              <a:buSzPts val="1800"/>
              <a:buChar char="–"/>
              <a:defRPr sz="1800"/>
            </a:lvl5pPr>
            <a:lvl6pPr marL="2743200" lvl="5" indent="-331470" algn="l">
              <a:lnSpc>
                <a:spcPct val="95000"/>
              </a:lnSpc>
              <a:spcBef>
                <a:spcPts val="1065"/>
              </a:spcBef>
              <a:spcAft>
                <a:spcPts val="0"/>
              </a:spcAft>
              <a:buSzPts val="1620"/>
              <a:buChar char="–"/>
              <a:defRPr sz="1800"/>
            </a:lvl6pPr>
            <a:lvl7pPr marL="3200400" lvl="6" indent="-331470" algn="l">
              <a:lnSpc>
                <a:spcPct val="95000"/>
              </a:lnSpc>
              <a:spcBef>
                <a:spcPts val="1065"/>
              </a:spcBef>
              <a:spcAft>
                <a:spcPts val="0"/>
              </a:spcAft>
              <a:buSzPts val="1620"/>
              <a:buChar char="–"/>
              <a:defRPr sz="1800"/>
            </a:lvl7pPr>
            <a:lvl8pPr marL="3657600" lvl="7" indent="-331470" algn="l">
              <a:lnSpc>
                <a:spcPct val="95000"/>
              </a:lnSpc>
              <a:spcBef>
                <a:spcPts val="1065"/>
              </a:spcBef>
              <a:spcAft>
                <a:spcPts val="0"/>
              </a:spcAft>
              <a:buSzPts val="1620"/>
              <a:buChar char="–"/>
              <a:defRPr sz="1800"/>
            </a:lvl8pPr>
            <a:lvl9pPr marL="4114800" lvl="8" indent="-228600" algn="l">
              <a:lnSpc>
                <a:spcPct val="95000"/>
              </a:lnSpc>
              <a:spcBef>
                <a:spcPts val="1065"/>
              </a:spcBef>
              <a:spcAft>
                <a:spcPts val="0"/>
              </a:spcAft>
              <a:buSzPts val="1620"/>
              <a:buNone/>
              <a:defRPr sz="1800"/>
            </a:lvl9pPr>
          </a:lstStyle>
          <a:p/>
        </p:txBody>
      </p:sp>
      <p:sp>
        <p:nvSpPr>
          <p:cNvPr id="59" name="Google Shape;59;p6"/>
          <p:cNvSpPr txBox="1">
            <a:spLocks noGrp="1"/>
          </p:cNvSpPr>
          <p:nvPr>
            <p:ph type="dt" idx="10"/>
          </p:nvPr>
        </p:nvSpPr>
        <p:spPr>
          <a:xfrm>
            <a:off x="1117600" y="6400802"/>
            <a:ext cx="2743200" cy="320675"/>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
          <p:cNvSpPr txBox="1">
            <a:spLocks noGrp="1"/>
          </p:cNvSpPr>
          <p:nvPr>
            <p:ph type="ftr" idx="11"/>
          </p:nvPr>
        </p:nvSpPr>
        <p:spPr>
          <a:xfrm>
            <a:off x="3908860" y="6400802"/>
            <a:ext cx="6217920" cy="320675"/>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
          <p:cNvSpPr txBox="1">
            <a:spLocks noGrp="1"/>
          </p:cNvSpPr>
          <p:nvPr>
            <p:ph type="sldNum" idx="12"/>
          </p:nvPr>
        </p:nvSpPr>
        <p:spPr>
          <a:xfrm>
            <a:off x="10169795" y="6400802"/>
            <a:ext cx="1107807" cy="320675"/>
          </a:xfrm>
          <a:prstGeom prst="rect">
            <a:avLst/>
          </a:prstGeom>
          <a:noFill/>
          <a:ln>
            <a:noFill/>
          </a:ln>
        </p:spPr>
        <p:txBody>
          <a:bodyPr spcFirstLastPara="1" wrap="square" lIns="121875" tIns="60925" rIns="121875" bIns="60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62"/>
        <p:cNvGrpSpPr/>
        <p:nvPr/>
      </p:nvGrpSpPr>
      <p:grpSpPr>
        <a:xfrm>
          <a:off x="0" y="0"/>
          <a:ext cx="0" cy="0"/>
          <a:chOff x="0" y="0"/>
          <a:chExt cx="0" cy="0"/>
        </a:xfrm>
      </p:grpSpPr>
      <p:sp>
        <p:nvSpPr>
          <p:cNvPr id="63" name="Google Shape;63;p7"/>
          <p:cNvSpPr txBox="1">
            <a:spLocks noGrp="1"/>
          </p:cNvSpPr>
          <p:nvPr>
            <p:ph type="title"/>
          </p:nvPr>
        </p:nvSpPr>
        <p:spPr>
          <a:xfrm>
            <a:off x="1117600" y="76200"/>
            <a:ext cx="10160000" cy="1397000"/>
          </a:xfrm>
          <a:prstGeom prst="rect">
            <a:avLst/>
          </a:prstGeom>
          <a:noFill/>
          <a:ln>
            <a:noFill/>
          </a:ln>
        </p:spPr>
        <p:txBody>
          <a:bodyPr spcFirstLastPara="1" wrap="square" lIns="121875" tIns="60925" rIns="121875" bIns="60925" anchor="b" anchorCtr="0">
            <a:noAutofit/>
          </a:bodyPr>
          <a:lstStyle>
            <a:lvl1pPr lvl="0" algn="l">
              <a:lnSpc>
                <a:spcPct val="85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7"/>
          <p:cNvSpPr txBox="1">
            <a:spLocks noGrp="1"/>
          </p:cNvSpPr>
          <p:nvPr>
            <p:ph type="dt" idx="10"/>
          </p:nvPr>
        </p:nvSpPr>
        <p:spPr>
          <a:xfrm>
            <a:off x="1117600" y="6400802"/>
            <a:ext cx="2743200" cy="320675"/>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7"/>
          <p:cNvSpPr txBox="1">
            <a:spLocks noGrp="1"/>
          </p:cNvSpPr>
          <p:nvPr>
            <p:ph type="ftr" idx="11"/>
          </p:nvPr>
        </p:nvSpPr>
        <p:spPr>
          <a:xfrm>
            <a:off x="3908860" y="6400802"/>
            <a:ext cx="6217920" cy="320675"/>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7"/>
          <p:cNvSpPr txBox="1">
            <a:spLocks noGrp="1"/>
          </p:cNvSpPr>
          <p:nvPr>
            <p:ph type="sldNum" idx="12"/>
          </p:nvPr>
        </p:nvSpPr>
        <p:spPr>
          <a:xfrm>
            <a:off x="10169795" y="6400802"/>
            <a:ext cx="1107807" cy="320675"/>
          </a:xfrm>
          <a:prstGeom prst="rect">
            <a:avLst/>
          </a:prstGeom>
          <a:noFill/>
          <a:ln>
            <a:noFill/>
          </a:ln>
        </p:spPr>
        <p:txBody>
          <a:bodyPr spcFirstLastPara="1" wrap="square" lIns="121875" tIns="60925" rIns="121875" bIns="60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67"/>
        <p:cNvGrpSpPr/>
        <p:nvPr/>
      </p:nvGrpSpPr>
      <p:grpSpPr>
        <a:xfrm>
          <a:off x="0" y="0"/>
          <a:ext cx="0" cy="0"/>
          <a:chOff x="0" y="0"/>
          <a:chExt cx="0" cy="0"/>
        </a:xfrm>
      </p:grpSpPr>
      <p:sp>
        <p:nvSpPr>
          <p:cNvPr id="68" name="Google Shape;68;p8"/>
          <p:cNvSpPr txBox="1">
            <a:spLocks noGrp="1"/>
          </p:cNvSpPr>
          <p:nvPr>
            <p:ph type="dt" idx="10"/>
          </p:nvPr>
        </p:nvSpPr>
        <p:spPr>
          <a:xfrm>
            <a:off x="1117600" y="6400802"/>
            <a:ext cx="2743200" cy="320675"/>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8"/>
          <p:cNvSpPr txBox="1">
            <a:spLocks noGrp="1"/>
          </p:cNvSpPr>
          <p:nvPr>
            <p:ph type="ftr" idx="11"/>
          </p:nvPr>
        </p:nvSpPr>
        <p:spPr>
          <a:xfrm>
            <a:off x="3908860" y="6400802"/>
            <a:ext cx="6217920" cy="320675"/>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
          <p:cNvSpPr txBox="1">
            <a:spLocks noGrp="1"/>
          </p:cNvSpPr>
          <p:nvPr>
            <p:ph type="sldNum" idx="12"/>
          </p:nvPr>
        </p:nvSpPr>
        <p:spPr>
          <a:xfrm>
            <a:off x="10169795" y="6400802"/>
            <a:ext cx="1107807" cy="320675"/>
          </a:xfrm>
          <a:prstGeom prst="rect">
            <a:avLst/>
          </a:prstGeom>
          <a:noFill/>
          <a:ln>
            <a:noFill/>
          </a:ln>
        </p:spPr>
        <p:txBody>
          <a:bodyPr spcFirstLastPara="1" wrap="square" lIns="121875" tIns="60925" rIns="121875" bIns="60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71"/>
        <p:cNvGrpSpPr/>
        <p:nvPr/>
      </p:nvGrpSpPr>
      <p:grpSpPr>
        <a:xfrm>
          <a:off x="0" y="0"/>
          <a:ext cx="0" cy="0"/>
          <a:chOff x="0" y="0"/>
          <a:chExt cx="0" cy="0"/>
        </a:xfrm>
      </p:grpSpPr>
      <p:sp>
        <p:nvSpPr>
          <p:cNvPr id="72" name="Google Shape;72;p9"/>
          <p:cNvSpPr/>
          <p:nvPr/>
        </p:nvSpPr>
        <p:spPr>
          <a:xfrm>
            <a:off x="3962400" y="0"/>
            <a:ext cx="7924800" cy="6858000"/>
          </a:xfrm>
          <a:prstGeom prst="rect">
            <a:avLst/>
          </a:prstGeom>
          <a:gradFill>
            <a:gsLst>
              <a:gs pos="0">
                <a:srgbClr val="FFFFFF">
                  <a:alpha val="0"/>
                </a:srgbClr>
              </a:gs>
              <a:gs pos="100000">
                <a:srgbClr val="FFFFFF">
                  <a:alpha val="54901"/>
                </a:srgbClr>
              </a:gs>
            </a:gsLst>
            <a:lin ang="7800000" scaled="0"/>
          </a:gra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73" name="Google Shape;73;p9"/>
          <p:cNvSpPr txBox="1">
            <a:spLocks noGrp="1"/>
          </p:cNvSpPr>
          <p:nvPr>
            <p:ph type="title"/>
          </p:nvPr>
        </p:nvSpPr>
        <p:spPr>
          <a:xfrm>
            <a:off x="455731" y="1701800"/>
            <a:ext cx="3352800" cy="2844800"/>
          </a:xfrm>
          <a:prstGeom prst="rect">
            <a:avLst/>
          </a:prstGeom>
          <a:noFill/>
          <a:ln>
            <a:noFill/>
          </a:ln>
        </p:spPr>
        <p:txBody>
          <a:bodyPr spcFirstLastPara="1" wrap="square" lIns="121875" tIns="60925" rIns="121875" bIns="60925" anchor="b" anchorCtr="0">
            <a:noAutofit/>
          </a:bodyPr>
          <a:lstStyle>
            <a:lvl1pPr lvl="0" algn="l">
              <a:lnSpc>
                <a:spcPct val="85000"/>
              </a:lnSpc>
              <a:spcBef>
                <a:spcPts val="0"/>
              </a:spcBef>
              <a:spcAft>
                <a:spcPts val="0"/>
              </a:spcAft>
              <a:buClr>
                <a:srgbClr val="595959"/>
              </a:buClr>
              <a:buSzPts val="2000"/>
              <a:buFont typeface="Century Gothic" panose="020B050202020202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9"/>
          <p:cNvSpPr txBox="1">
            <a:spLocks noGrp="1"/>
          </p:cNvSpPr>
          <p:nvPr>
            <p:ph type="body" idx="1"/>
          </p:nvPr>
        </p:nvSpPr>
        <p:spPr>
          <a:xfrm>
            <a:off x="4470400" y="482600"/>
            <a:ext cx="6807200" cy="5892800"/>
          </a:xfrm>
          <a:prstGeom prst="rect">
            <a:avLst/>
          </a:prstGeom>
          <a:noFill/>
          <a:ln>
            <a:noFill/>
          </a:ln>
        </p:spPr>
        <p:txBody>
          <a:bodyPr spcFirstLastPara="1" wrap="square" lIns="121875" tIns="60925" rIns="121875" bIns="60925" anchor="t" anchorCtr="0">
            <a:noAutofit/>
          </a:bodyPr>
          <a:lstStyle>
            <a:lvl1pPr marL="457200" lvl="0" indent="-381000" algn="l">
              <a:lnSpc>
                <a:spcPct val="95000"/>
              </a:lnSpc>
              <a:spcBef>
                <a:spcPts val="1865"/>
              </a:spcBef>
              <a:spcAft>
                <a:spcPts val="0"/>
              </a:spcAft>
              <a:buSzPts val="2400"/>
              <a:buChar char="•"/>
              <a:defRPr sz="2400"/>
            </a:lvl1pPr>
            <a:lvl2pPr marL="914400" lvl="1" indent="-355600" algn="l">
              <a:lnSpc>
                <a:spcPct val="95000"/>
              </a:lnSpc>
              <a:spcBef>
                <a:spcPts val="1065"/>
              </a:spcBef>
              <a:spcAft>
                <a:spcPts val="0"/>
              </a:spcAft>
              <a:buSzPts val="2000"/>
              <a:buChar char="–"/>
              <a:defRPr sz="2000"/>
            </a:lvl2pPr>
            <a:lvl3pPr marL="1371600" lvl="2" indent="-342900" algn="l">
              <a:lnSpc>
                <a:spcPct val="95000"/>
              </a:lnSpc>
              <a:spcBef>
                <a:spcPts val="1065"/>
              </a:spcBef>
              <a:spcAft>
                <a:spcPts val="0"/>
              </a:spcAft>
              <a:buSzPts val="1800"/>
              <a:buChar char="–"/>
              <a:defRPr sz="1800"/>
            </a:lvl3pPr>
            <a:lvl4pPr marL="1828800" lvl="3" indent="-342900" algn="l">
              <a:lnSpc>
                <a:spcPct val="95000"/>
              </a:lnSpc>
              <a:spcBef>
                <a:spcPts val="1065"/>
              </a:spcBef>
              <a:spcAft>
                <a:spcPts val="0"/>
              </a:spcAft>
              <a:buSzPts val="1800"/>
              <a:buChar char="–"/>
              <a:defRPr sz="1800"/>
            </a:lvl4pPr>
            <a:lvl5pPr marL="2286000" lvl="4" indent="-342900" algn="l">
              <a:lnSpc>
                <a:spcPct val="95000"/>
              </a:lnSpc>
              <a:spcBef>
                <a:spcPts val="1065"/>
              </a:spcBef>
              <a:spcAft>
                <a:spcPts val="0"/>
              </a:spcAft>
              <a:buSzPts val="1800"/>
              <a:buChar char="–"/>
              <a:defRPr sz="1800"/>
            </a:lvl5pPr>
            <a:lvl6pPr marL="2743200" lvl="5" indent="-331470" algn="l">
              <a:lnSpc>
                <a:spcPct val="95000"/>
              </a:lnSpc>
              <a:spcBef>
                <a:spcPts val="1065"/>
              </a:spcBef>
              <a:spcAft>
                <a:spcPts val="0"/>
              </a:spcAft>
              <a:buSzPts val="1620"/>
              <a:buChar char="–"/>
              <a:defRPr sz="1800"/>
            </a:lvl6pPr>
            <a:lvl7pPr marL="3200400" lvl="6" indent="-331470" algn="l">
              <a:lnSpc>
                <a:spcPct val="95000"/>
              </a:lnSpc>
              <a:spcBef>
                <a:spcPts val="1065"/>
              </a:spcBef>
              <a:spcAft>
                <a:spcPts val="0"/>
              </a:spcAft>
              <a:buSzPts val="1620"/>
              <a:buChar char="–"/>
              <a:defRPr sz="1800"/>
            </a:lvl7pPr>
            <a:lvl8pPr marL="3657600" lvl="7" indent="-331470" algn="l">
              <a:lnSpc>
                <a:spcPct val="95000"/>
              </a:lnSpc>
              <a:spcBef>
                <a:spcPts val="1065"/>
              </a:spcBef>
              <a:spcAft>
                <a:spcPts val="0"/>
              </a:spcAft>
              <a:buSzPts val="1620"/>
              <a:buChar char="–"/>
              <a:defRPr sz="1800"/>
            </a:lvl8pPr>
            <a:lvl9pPr marL="4114800" lvl="8" indent="-228600" algn="l">
              <a:lnSpc>
                <a:spcPct val="95000"/>
              </a:lnSpc>
              <a:spcBef>
                <a:spcPts val="1065"/>
              </a:spcBef>
              <a:spcAft>
                <a:spcPts val="0"/>
              </a:spcAft>
              <a:buSzPts val="1620"/>
              <a:buNone/>
              <a:defRPr sz="1800"/>
            </a:lvl9pPr>
          </a:lstStyle>
          <a:p/>
        </p:txBody>
      </p:sp>
      <p:sp>
        <p:nvSpPr>
          <p:cNvPr id="75" name="Google Shape;75;p9"/>
          <p:cNvSpPr txBox="1">
            <a:spLocks noGrp="1"/>
          </p:cNvSpPr>
          <p:nvPr>
            <p:ph type="body" idx="2"/>
          </p:nvPr>
        </p:nvSpPr>
        <p:spPr>
          <a:xfrm>
            <a:off x="455731" y="4648200"/>
            <a:ext cx="3352800" cy="1727200"/>
          </a:xfrm>
          <a:prstGeom prst="rect">
            <a:avLst/>
          </a:prstGeom>
          <a:noFill/>
          <a:ln>
            <a:noFill/>
          </a:ln>
        </p:spPr>
        <p:txBody>
          <a:bodyPr spcFirstLastPara="1" wrap="square" lIns="121875" tIns="60925" rIns="121875" bIns="60925" anchor="t" anchorCtr="0">
            <a:noAutofit/>
          </a:bodyPr>
          <a:lstStyle>
            <a:lvl1pPr marL="457200" lvl="0" indent="-228600" algn="l">
              <a:lnSpc>
                <a:spcPct val="95000"/>
              </a:lnSpc>
              <a:spcBef>
                <a:spcPts val="1200"/>
              </a:spcBef>
              <a:spcAft>
                <a:spcPts val="0"/>
              </a:spcAft>
              <a:buSzPts val="1600"/>
              <a:buNone/>
              <a:defRPr sz="1600"/>
            </a:lvl1pPr>
            <a:lvl2pPr marL="914400" lvl="1" indent="-228600" algn="l">
              <a:lnSpc>
                <a:spcPct val="95000"/>
              </a:lnSpc>
              <a:spcBef>
                <a:spcPts val="1065"/>
              </a:spcBef>
              <a:spcAft>
                <a:spcPts val="0"/>
              </a:spcAft>
              <a:buSzPts val="1600"/>
              <a:buNone/>
              <a:defRPr sz="1600"/>
            </a:lvl2pPr>
            <a:lvl3pPr marL="1371600" lvl="2" indent="-228600" algn="l">
              <a:lnSpc>
                <a:spcPct val="95000"/>
              </a:lnSpc>
              <a:spcBef>
                <a:spcPts val="1065"/>
              </a:spcBef>
              <a:spcAft>
                <a:spcPts val="0"/>
              </a:spcAft>
              <a:buSzPts val="1300"/>
              <a:buNone/>
              <a:defRPr sz="1300"/>
            </a:lvl3pPr>
            <a:lvl4pPr marL="1828800" lvl="3" indent="-228600" algn="l">
              <a:lnSpc>
                <a:spcPct val="95000"/>
              </a:lnSpc>
              <a:spcBef>
                <a:spcPts val="1065"/>
              </a:spcBef>
              <a:spcAft>
                <a:spcPts val="0"/>
              </a:spcAft>
              <a:buSzPts val="1200"/>
              <a:buNone/>
              <a:defRPr sz="1200"/>
            </a:lvl4pPr>
            <a:lvl5pPr marL="2286000" lvl="4" indent="-228600" algn="l">
              <a:lnSpc>
                <a:spcPct val="95000"/>
              </a:lnSpc>
              <a:spcBef>
                <a:spcPts val="1065"/>
              </a:spcBef>
              <a:spcAft>
                <a:spcPts val="0"/>
              </a:spcAft>
              <a:buSzPts val="1200"/>
              <a:buNone/>
              <a:defRPr sz="1200"/>
            </a:lvl5pPr>
            <a:lvl6pPr marL="2743200" lvl="5" indent="-228600" algn="l">
              <a:lnSpc>
                <a:spcPct val="95000"/>
              </a:lnSpc>
              <a:spcBef>
                <a:spcPts val="1065"/>
              </a:spcBef>
              <a:spcAft>
                <a:spcPts val="0"/>
              </a:spcAft>
              <a:buSzPts val="1080"/>
              <a:buNone/>
              <a:defRPr sz="1200"/>
            </a:lvl6pPr>
            <a:lvl7pPr marL="3200400" lvl="6" indent="-228600" algn="l">
              <a:lnSpc>
                <a:spcPct val="95000"/>
              </a:lnSpc>
              <a:spcBef>
                <a:spcPts val="1065"/>
              </a:spcBef>
              <a:spcAft>
                <a:spcPts val="0"/>
              </a:spcAft>
              <a:buSzPts val="1080"/>
              <a:buNone/>
              <a:defRPr sz="1200"/>
            </a:lvl7pPr>
            <a:lvl8pPr marL="3657600" lvl="7" indent="-228600" algn="l">
              <a:lnSpc>
                <a:spcPct val="95000"/>
              </a:lnSpc>
              <a:spcBef>
                <a:spcPts val="1065"/>
              </a:spcBef>
              <a:spcAft>
                <a:spcPts val="0"/>
              </a:spcAft>
              <a:buSzPts val="1080"/>
              <a:buNone/>
              <a:defRPr sz="1200"/>
            </a:lvl8pPr>
            <a:lvl9pPr marL="4114800" lvl="8" indent="-228600" algn="l">
              <a:lnSpc>
                <a:spcPct val="95000"/>
              </a:lnSpc>
              <a:spcBef>
                <a:spcPts val="1065"/>
              </a:spcBef>
              <a:spcAft>
                <a:spcPts val="0"/>
              </a:spcAft>
              <a:buSzPts val="1080"/>
              <a:buNone/>
              <a:defRPr sz="1200"/>
            </a:lvl9pPr>
          </a:lstStyle>
          <a:p/>
        </p:txBody>
      </p:sp>
      <p:sp>
        <p:nvSpPr>
          <p:cNvPr id="76" name="Google Shape;76;p9"/>
          <p:cNvSpPr txBox="1">
            <a:spLocks noGrp="1"/>
          </p:cNvSpPr>
          <p:nvPr>
            <p:ph type="dt" idx="10"/>
          </p:nvPr>
        </p:nvSpPr>
        <p:spPr>
          <a:xfrm>
            <a:off x="1117600" y="6400802"/>
            <a:ext cx="2743200" cy="320675"/>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
          <p:cNvSpPr txBox="1">
            <a:spLocks noGrp="1"/>
          </p:cNvSpPr>
          <p:nvPr>
            <p:ph type="ftr" idx="11"/>
          </p:nvPr>
        </p:nvSpPr>
        <p:spPr>
          <a:xfrm>
            <a:off x="3908860" y="6400802"/>
            <a:ext cx="6217920" cy="320675"/>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9"/>
          <p:cNvSpPr txBox="1">
            <a:spLocks noGrp="1"/>
          </p:cNvSpPr>
          <p:nvPr>
            <p:ph type="sldNum" idx="12"/>
          </p:nvPr>
        </p:nvSpPr>
        <p:spPr>
          <a:xfrm>
            <a:off x="10169795" y="6400802"/>
            <a:ext cx="1107807" cy="320675"/>
          </a:xfrm>
          <a:prstGeom prst="rect">
            <a:avLst/>
          </a:prstGeom>
          <a:noFill/>
          <a:ln>
            <a:noFill/>
          </a:ln>
        </p:spPr>
        <p:txBody>
          <a:bodyPr spcFirstLastPara="1" wrap="square" lIns="121875" tIns="60925" rIns="121875" bIns="60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79"/>
        <p:cNvGrpSpPr/>
        <p:nvPr/>
      </p:nvGrpSpPr>
      <p:grpSpPr>
        <a:xfrm>
          <a:off x="0" y="0"/>
          <a:ext cx="0" cy="0"/>
          <a:chOff x="0" y="0"/>
          <a:chExt cx="0" cy="0"/>
        </a:xfrm>
      </p:grpSpPr>
      <p:sp>
        <p:nvSpPr>
          <p:cNvPr id="80" name="Google Shape;80;p10"/>
          <p:cNvSpPr/>
          <p:nvPr/>
        </p:nvSpPr>
        <p:spPr>
          <a:xfrm>
            <a:off x="2082800" y="0"/>
            <a:ext cx="8026400" cy="6858000"/>
          </a:xfrm>
          <a:prstGeom prst="rect">
            <a:avLst/>
          </a:prstGeom>
          <a:gradFill>
            <a:gsLst>
              <a:gs pos="0">
                <a:srgbClr val="FFFFFF">
                  <a:alpha val="0"/>
                </a:srgbClr>
              </a:gs>
              <a:gs pos="100000">
                <a:srgbClr val="FFFFFF">
                  <a:alpha val="54901"/>
                </a:srgbClr>
              </a:gs>
            </a:gsLst>
            <a:lin ang="7800000" scaled="0"/>
          </a:gra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81" name="Google Shape;81;p10"/>
          <p:cNvSpPr txBox="1">
            <a:spLocks noGrp="1"/>
          </p:cNvSpPr>
          <p:nvPr>
            <p:ph type="title"/>
          </p:nvPr>
        </p:nvSpPr>
        <p:spPr>
          <a:xfrm>
            <a:off x="2438400" y="4800600"/>
            <a:ext cx="7315200" cy="762000"/>
          </a:xfrm>
          <a:prstGeom prst="rect">
            <a:avLst/>
          </a:prstGeom>
          <a:noFill/>
          <a:ln>
            <a:noFill/>
          </a:ln>
        </p:spPr>
        <p:txBody>
          <a:bodyPr spcFirstLastPara="1" wrap="square" lIns="121875" tIns="60925" rIns="121875" bIns="60925" anchor="b" anchorCtr="0">
            <a:noAutofit/>
          </a:bodyPr>
          <a:lstStyle>
            <a:lvl1pPr lvl="0" algn="l">
              <a:lnSpc>
                <a:spcPct val="85000"/>
              </a:lnSpc>
              <a:spcBef>
                <a:spcPts val="0"/>
              </a:spcBef>
              <a:spcAft>
                <a:spcPts val="0"/>
              </a:spcAft>
              <a:buClr>
                <a:srgbClr val="595959"/>
              </a:buClr>
              <a:buSzPts val="2000"/>
              <a:buFont typeface="Century Gothic" panose="020B050202020202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0" descr="An empty placeholder to add an image. Click on the placeholder and select the image that you wish to add"/>
          <p:cNvSpPr>
            <a:spLocks noGrp="1"/>
          </p:cNvSpPr>
          <p:nvPr>
            <p:ph type="pic" idx="2"/>
          </p:nvPr>
        </p:nvSpPr>
        <p:spPr>
          <a:xfrm>
            <a:off x="2438400" y="279402"/>
            <a:ext cx="7315200" cy="4448175"/>
          </a:xfrm>
          <a:prstGeom prst="rect">
            <a:avLst/>
          </a:prstGeom>
          <a:noFill/>
          <a:ln>
            <a:noFill/>
          </a:ln>
        </p:spPr>
        <p:txBody>
          <a:bodyPr spcFirstLastPara="1" wrap="square" lIns="121875" tIns="60925" rIns="121875" bIns="60925" anchor="t" anchorCtr="0">
            <a:noAutofit/>
          </a:bodyPr>
          <a:lstStyle>
            <a:lvl1pPr marR="0" lvl="0" algn="l" rtl="0">
              <a:lnSpc>
                <a:spcPct val="95000"/>
              </a:lnSpc>
              <a:spcBef>
                <a:spcPts val="1865"/>
              </a:spcBef>
              <a:spcAft>
                <a:spcPts val="0"/>
              </a:spcAft>
              <a:buClr>
                <a:srgbClr val="262626"/>
              </a:buClr>
              <a:buSzPts val="2800"/>
              <a:buFont typeface="Arial" panose="020B0604020202020204"/>
              <a:buNone/>
              <a:defRPr sz="2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95000"/>
              </a:lnSpc>
              <a:spcBef>
                <a:spcPts val="1065"/>
              </a:spcBef>
              <a:spcAft>
                <a:spcPts val="0"/>
              </a:spcAft>
              <a:buClr>
                <a:srgbClr val="262626"/>
              </a:buClr>
              <a:buSzPts val="3700"/>
              <a:buFont typeface="Century Gothic" panose="020B0502020202020204"/>
              <a:buNone/>
              <a:defRPr sz="37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lnSpc>
                <a:spcPct val="95000"/>
              </a:lnSpc>
              <a:spcBef>
                <a:spcPts val="1065"/>
              </a:spcBef>
              <a:spcAft>
                <a:spcPts val="0"/>
              </a:spcAft>
              <a:buClr>
                <a:srgbClr val="262626"/>
              </a:buClr>
              <a:buSzPts val="3200"/>
              <a:buFont typeface="Century Gothic" panose="020B0502020202020204"/>
              <a:buNone/>
              <a:defRPr sz="3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lnSpc>
                <a:spcPct val="95000"/>
              </a:lnSpc>
              <a:spcBef>
                <a:spcPts val="1065"/>
              </a:spcBef>
              <a:spcAft>
                <a:spcPts val="0"/>
              </a:spcAft>
              <a:buClr>
                <a:srgbClr val="262626"/>
              </a:buClr>
              <a:buSzPts val="2700"/>
              <a:buFont typeface="Century Gothic" panose="020B0502020202020204"/>
              <a:buNone/>
              <a:defRPr sz="27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lnSpc>
                <a:spcPct val="95000"/>
              </a:lnSpc>
              <a:spcBef>
                <a:spcPts val="1065"/>
              </a:spcBef>
              <a:spcAft>
                <a:spcPts val="0"/>
              </a:spcAft>
              <a:buClr>
                <a:srgbClr val="262626"/>
              </a:buClr>
              <a:buSzPts val="2700"/>
              <a:buFont typeface="Century Gothic" panose="020B0502020202020204"/>
              <a:buNone/>
              <a:defRPr sz="27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lnSpc>
                <a:spcPct val="95000"/>
              </a:lnSpc>
              <a:spcBef>
                <a:spcPts val="1065"/>
              </a:spcBef>
              <a:spcAft>
                <a:spcPts val="0"/>
              </a:spcAft>
              <a:buClr>
                <a:srgbClr val="262626"/>
              </a:buClr>
              <a:buSzPts val="2430"/>
              <a:buFont typeface="Century Gothic" panose="020B0502020202020204"/>
              <a:buNone/>
              <a:defRPr sz="27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lnSpc>
                <a:spcPct val="95000"/>
              </a:lnSpc>
              <a:spcBef>
                <a:spcPts val="1065"/>
              </a:spcBef>
              <a:spcAft>
                <a:spcPts val="0"/>
              </a:spcAft>
              <a:buClr>
                <a:srgbClr val="262626"/>
              </a:buClr>
              <a:buSzPts val="2430"/>
              <a:buFont typeface="Century Gothic" panose="020B0502020202020204"/>
              <a:buNone/>
              <a:defRPr sz="27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lnSpc>
                <a:spcPct val="95000"/>
              </a:lnSpc>
              <a:spcBef>
                <a:spcPts val="1065"/>
              </a:spcBef>
              <a:spcAft>
                <a:spcPts val="0"/>
              </a:spcAft>
              <a:buClr>
                <a:srgbClr val="262626"/>
              </a:buClr>
              <a:buSzPts val="2430"/>
              <a:buFont typeface="Century Gothic" panose="020B0502020202020204"/>
              <a:buNone/>
              <a:defRPr sz="27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lnSpc>
                <a:spcPct val="95000"/>
              </a:lnSpc>
              <a:spcBef>
                <a:spcPts val="1065"/>
              </a:spcBef>
              <a:spcAft>
                <a:spcPts val="0"/>
              </a:spcAft>
              <a:buClr>
                <a:srgbClr val="262626"/>
              </a:buClr>
              <a:buSzPts val="2430"/>
              <a:buFont typeface="Century Gothic" panose="020B0502020202020204"/>
              <a:buNone/>
              <a:defRPr sz="27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83" name="Google Shape;83;p10"/>
          <p:cNvSpPr txBox="1">
            <a:spLocks noGrp="1"/>
          </p:cNvSpPr>
          <p:nvPr>
            <p:ph type="body" idx="1"/>
          </p:nvPr>
        </p:nvSpPr>
        <p:spPr>
          <a:xfrm>
            <a:off x="2438400" y="5562600"/>
            <a:ext cx="7315200" cy="812800"/>
          </a:xfrm>
          <a:prstGeom prst="rect">
            <a:avLst/>
          </a:prstGeom>
          <a:noFill/>
          <a:ln>
            <a:noFill/>
          </a:ln>
        </p:spPr>
        <p:txBody>
          <a:bodyPr spcFirstLastPara="1" wrap="square" lIns="121875" tIns="60925" rIns="121875" bIns="60925" anchor="t" anchorCtr="0">
            <a:noAutofit/>
          </a:bodyPr>
          <a:lstStyle>
            <a:lvl1pPr marL="457200" lvl="0" indent="-228600" algn="l">
              <a:lnSpc>
                <a:spcPct val="95000"/>
              </a:lnSpc>
              <a:spcBef>
                <a:spcPts val="0"/>
              </a:spcBef>
              <a:spcAft>
                <a:spcPts val="0"/>
              </a:spcAft>
              <a:buSzPts val="1600"/>
              <a:buNone/>
              <a:defRPr sz="1600"/>
            </a:lvl1pPr>
            <a:lvl2pPr marL="914400" lvl="1" indent="-228600" algn="l">
              <a:lnSpc>
                <a:spcPct val="95000"/>
              </a:lnSpc>
              <a:spcBef>
                <a:spcPts val="1065"/>
              </a:spcBef>
              <a:spcAft>
                <a:spcPts val="0"/>
              </a:spcAft>
              <a:buSzPts val="1600"/>
              <a:buNone/>
              <a:defRPr sz="1600"/>
            </a:lvl2pPr>
            <a:lvl3pPr marL="1371600" lvl="2" indent="-228600" algn="l">
              <a:lnSpc>
                <a:spcPct val="95000"/>
              </a:lnSpc>
              <a:spcBef>
                <a:spcPts val="1065"/>
              </a:spcBef>
              <a:spcAft>
                <a:spcPts val="0"/>
              </a:spcAft>
              <a:buSzPts val="1300"/>
              <a:buNone/>
              <a:defRPr sz="1300"/>
            </a:lvl3pPr>
            <a:lvl4pPr marL="1828800" lvl="3" indent="-228600" algn="l">
              <a:lnSpc>
                <a:spcPct val="95000"/>
              </a:lnSpc>
              <a:spcBef>
                <a:spcPts val="1065"/>
              </a:spcBef>
              <a:spcAft>
                <a:spcPts val="0"/>
              </a:spcAft>
              <a:buSzPts val="1200"/>
              <a:buNone/>
              <a:defRPr sz="1200"/>
            </a:lvl4pPr>
            <a:lvl5pPr marL="2286000" lvl="4" indent="-228600" algn="l">
              <a:lnSpc>
                <a:spcPct val="95000"/>
              </a:lnSpc>
              <a:spcBef>
                <a:spcPts val="1065"/>
              </a:spcBef>
              <a:spcAft>
                <a:spcPts val="0"/>
              </a:spcAft>
              <a:buSzPts val="1200"/>
              <a:buNone/>
              <a:defRPr sz="1200"/>
            </a:lvl5pPr>
            <a:lvl6pPr marL="2743200" lvl="5" indent="-228600" algn="l">
              <a:lnSpc>
                <a:spcPct val="95000"/>
              </a:lnSpc>
              <a:spcBef>
                <a:spcPts val="1065"/>
              </a:spcBef>
              <a:spcAft>
                <a:spcPts val="0"/>
              </a:spcAft>
              <a:buSzPts val="1080"/>
              <a:buNone/>
              <a:defRPr sz="1200"/>
            </a:lvl6pPr>
            <a:lvl7pPr marL="3200400" lvl="6" indent="-228600" algn="l">
              <a:lnSpc>
                <a:spcPct val="95000"/>
              </a:lnSpc>
              <a:spcBef>
                <a:spcPts val="1065"/>
              </a:spcBef>
              <a:spcAft>
                <a:spcPts val="0"/>
              </a:spcAft>
              <a:buSzPts val="1080"/>
              <a:buNone/>
              <a:defRPr sz="1200"/>
            </a:lvl7pPr>
            <a:lvl8pPr marL="3657600" lvl="7" indent="-228600" algn="l">
              <a:lnSpc>
                <a:spcPct val="95000"/>
              </a:lnSpc>
              <a:spcBef>
                <a:spcPts val="1065"/>
              </a:spcBef>
              <a:spcAft>
                <a:spcPts val="0"/>
              </a:spcAft>
              <a:buSzPts val="1080"/>
              <a:buNone/>
              <a:defRPr sz="1200"/>
            </a:lvl8pPr>
            <a:lvl9pPr marL="4114800" lvl="8" indent="-228600" algn="l">
              <a:lnSpc>
                <a:spcPct val="95000"/>
              </a:lnSpc>
              <a:spcBef>
                <a:spcPts val="1065"/>
              </a:spcBef>
              <a:spcAft>
                <a:spcPts val="0"/>
              </a:spcAft>
              <a:buSzPts val="1080"/>
              <a:buNone/>
              <a:defRPr sz="1200"/>
            </a:lvl9pPr>
          </a:lstStyle>
          <a:p/>
        </p:txBody>
      </p:sp>
      <p:sp>
        <p:nvSpPr>
          <p:cNvPr id="84" name="Google Shape;84;p10"/>
          <p:cNvSpPr txBox="1">
            <a:spLocks noGrp="1"/>
          </p:cNvSpPr>
          <p:nvPr>
            <p:ph type="dt" idx="10"/>
          </p:nvPr>
        </p:nvSpPr>
        <p:spPr>
          <a:xfrm>
            <a:off x="1117600" y="6400802"/>
            <a:ext cx="2743200" cy="320675"/>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
          <p:cNvSpPr txBox="1">
            <a:spLocks noGrp="1"/>
          </p:cNvSpPr>
          <p:nvPr>
            <p:ph type="ftr" idx="11"/>
          </p:nvPr>
        </p:nvSpPr>
        <p:spPr>
          <a:xfrm>
            <a:off x="3908860" y="6400802"/>
            <a:ext cx="6217920" cy="320675"/>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
          <p:cNvSpPr txBox="1">
            <a:spLocks noGrp="1"/>
          </p:cNvSpPr>
          <p:nvPr>
            <p:ph type="sldNum" idx="12"/>
          </p:nvPr>
        </p:nvSpPr>
        <p:spPr>
          <a:xfrm>
            <a:off x="10169795" y="6400802"/>
            <a:ext cx="1107807" cy="320675"/>
          </a:xfrm>
          <a:prstGeom prst="rect">
            <a:avLst/>
          </a:prstGeom>
          <a:noFill/>
          <a:ln>
            <a:noFill/>
          </a:ln>
        </p:spPr>
        <p:txBody>
          <a:bodyPr spcFirstLastPara="1" wrap="square" lIns="121875" tIns="60925" rIns="121875" bIns="60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4.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1620" y="0"/>
            <a:ext cx="12192127" cy="6858000"/>
            <a:chOff x="1620" y="0"/>
            <a:chExt cx="12188952" cy="6858000"/>
          </a:xfrm>
        </p:grpSpPr>
        <p:sp>
          <p:nvSpPr>
            <p:cNvPr id="11" name="Google Shape;11;p1"/>
            <p:cNvSpPr/>
            <p:nvPr/>
          </p:nvSpPr>
          <p:spPr>
            <a:xfrm>
              <a:off x="1620" y="0"/>
              <a:ext cx="12188952" cy="6858000"/>
            </a:xfrm>
            <a:prstGeom prst="rect">
              <a:avLst/>
            </a:prstGeom>
            <a:gradFill>
              <a:gsLst>
                <a:gs pos="0">
                  <a:srgbClr val="6E6E6E"/>
                </a:gs>
                <a:gs pos="58000">
                  <a:srgbClr val="F1F1F1"/>
                </a:gs>
                <a:gs pos="100000">
                  <a:srgbClr val="6E6E6E"/>
                </a:gs>
              </a:gsLst>
              <a:lin ang="2700000" scaled="0"/>
            </a:gra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 name="Google Shape;12;p1"/>
            <p:cNvSpPr/>
            <p:nvPr/>
          </p:nvSpPr>
          <p:spPr>
            <a:xfrm>
              <a:off x="304721" y="0"/>
              <a:ext cx="11579384" cy="6858000"/>
            </a:xfrm>
            <a:prstGeom prst="rect">
              <a:avLst/>
            </a:prstGeom>
            <a:solidFill>
              <a:srgbClr val="F8F8F8">
                <a:alpha val="49803"/>
              </a:srgbClr>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3" name="Google Shape;13;p1"/>
          <p:cNvSpPr txBox="1">
            <a:spLocks noGrp="1"/>
          </p:cNvSpPr>
          <p:nvPr>
            <p:ph type="title"/>
          </p:nvPr>
        </p:nvSpPr>
        <p:spPr>
          <a:xfrm>
            <a:off x="1117600" y="76200"/>
            <a:ext cx="10160000" cy="1397000"/>
          </a:xfrm>
          <a:prstGeom prst="rect">
            <a:avLst/>
          </a:prstGeom>
          <a:noFill/>
          <a:ln>
            <a:noFill/>
          </a:ln>
        </p:spPr>
        <p:txBody>
          <a:bodyPr spcFirstLastPara="1" wrap="square" lIns="121875" tIns="60925" rIns="121875" bIns="60925" anchor="b" anchorCtr="0">
            <a:noAutofit/>
          </a:bodyPr>
          <a:lstStyle>
            <a:lvl1pPr marR="0" lvl="0" algn="l" rtl="0">
              <a:lnSpc>
                <a:spcPct val="85000"/>
              </a:lnSpc>
              <a:spcBef>
                <a:spcPts val="0"/>
              </a:spcBef>
              <a:spcAft>
                <a:spcPts val="0"/>
              </a:spcAft>
              <a:buClr>
                <a:srgbClr val="595959"/>
              </a:buClr>
              <a:buSzPts val="4400"/>
              <a:buFont typeface="Century Gothic" panose="020B0502020202020204"/>
              <a:buNone/>
              <a:defRPr sz="4400" b="0" i="0" u="none" strike="noStrike" cap="none">
                <a:solidFill>
                  <a:srgbClr val="595959"/>
                </a:solidFill>
                <a:latin typeface="Century Gothic" panose="020B0502020202020204"/>
                <a:ea typeface="Century Gothic" panose="020B0502020202020204"/>
                <a:cs typeface="Century Gothic" panose="020B0502020202020204"/>
                <a:sym typeface="Century Gothic" panose="020B0502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1"/>
          <p:cNvSpPr txBox="1">
            <a:spLocks noGrp="1"/>
          </p:cNvSpPr>
          <p:nvPr>
            <p:ph type="body" idx="1"/>
          </p:nvPr>
        </p:nvSpPr>
        <p:spPr>
          <a:xfrm>
            <a:off x="1117600" y="1701800"/>
            <a:ext cx="10160000" cy="4470400"/>
          </a:xfrm>
          <a:prstGeom prst="rect">
            <a:avLst/>
          </a:prstGeom>
          <a:noFill/>
          <a:ln>
            <a:noFill/>
          </a:ln>
        </p:spPr>
        <p:txBody>
          <a:bodyPr spcFirstLastPara="1" wrap="square" lIns="121875" tIns="60925" rIns="121875" bIns="60925" anchor="t" anchorCtr="0">
            <a:noAutofit/>
          </a:bodyPr>
          <a:lstStyle>
            <a:lvl1pPr marL="457200" marR="0" lvl="0" indent="-381000" algn="l" rtl="0">
              <a:lnSpc>
                <a:spcPct val="95000"/>
              </a:lnSpc>
              <a:spcBef>
                <a:spcPts val="1865"/>
              </a:spcBef>
              <a:spcAft>
                <a:spcPts val="0"/>
              </a:spcAft>
              <a:buClr>
                <a:srgbClr val="262626"/>
              </a:buClr>
              <a:buSzPts val="2400"/>
              <a:buFont typeface="Arial" panose="020B0604020202020204"/>
              <a:buChar char="•"/>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55600" algn="l" rtl="0">
              <a:lnSpc>
                <a:spcPct val="95000"/>
              </a:lnSpc>
              <a:spcBef>
                <a:spcPts val="1065"/>
              </a:spcBef>
              <a:spcAft>
                <a:spcPts val="0"/>
              </a:spcAft>
              <a:buClr>
                <a:srgbClr val="262626"/>
              </a:buClr>
              <a:buSzPts val="2000"/>
              <a:buFont typeface="Century Gothic" panose="020B0502020202020204"/>
              <a:buChar char="–"/>
              <a:defRPr sz="20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42900" algn="l" rtl="0">
              <a:lnSpc>
                <a:spcPct val="95000"/>
              </a:lnSpc>
              <a:spcBef>
                <a:spcPts val="1065"/>
              </a:spcBef>
              <a:spcAft>
                <a:spcPts val="0"/>
              </a:spcAft>
              <a:buClr>
                <a:srgbClr val="262626"/>
              </a:buClr>
              <a:buSzPts val="1800"/>
              <a:buFont typeface="Century Gothic" panose="020B0502020202020204"/>
              <a:buChar char="–"/>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342900" algn="l" rtl="0">
              <a:lnSpc>
                <a:spcPct val="95000"/>
              </a:lnSpc>
              <a:spcBef>
                <a:spcPts val="1065"/>
              </a:spcBef>
              <a:spcAft>
                <a:spcPts val="0"/>
              </a:spcAft>
              <a:buClr>
                <a:srgbClr val="262626"/>
              </a:buClr>
              <a:buSzPts val="1800"/>
              <a:buFont typeface="Century Gothic" panose="020B0502020202020204"/>
              <a:buChar char="–"/>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342900" algn="l" rtl="0">
              <a:lnSpc>
                <a:spcPct val="95000"/>
              </a:lnSpc>
              <a:spcBef>
                <a:spcPts val="1065"/>
              </a:spcBef>
              <a:spcAft>
                <a:spcPts val="0"/>
              </a:spcAft>
              <a:buClr>
                <a:srgbClr val="262626"/>
              </a:buClr>
              <a:buSzPts val="1800"/>
              <a:buFont typeface="Century Gothic" panose="020B0502020202020204"/>
              <a:buChar char="–"/>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331470" algn="l" rtl="0">
              <a:lnSpc>
                <a:spcPct val="95000"/>
              </a:lnSpc>
              <a:spcBef>
                <a:spcPts val="1065"/>
              </a:spcBef>
              <a:spcAft>
                <a:spcPts val="0"/>
              </a:spcAft>
              <a:buClr>
                <a:srgbClr val="262626"/>
              </a:buClr>
              <a:buSzPts val="1620"/>
              <a:buFont typeface="Century Gothic" panose="020B0502020202020204"/>
              <a:buChar char="–"/>
              <a:defRPr sz="18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331470" algn="l" rtl="0">
              <a:lnSpc>
                <a:spcPct val="95000"/>
              </a:lnSpc>
              <a:spcBef>
                <a:spcPts val="1065"/>
              </a:spcBef>
              <a:spcAft>
                <a:spcPts val="0"/>
              </a:spcAft>
              <a:buClr>
                <a:srgbClr val="262626"/>
              </a:buClr>
              <a:buSzPts val="1620"/>
              <a:buFont typeface="Century Gothic" panose="020B0502020202020204"/>
              <a:buChar char="–"/>
              <a:defRPr sz="18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331470" algn="l" rtl="0">
              <a:lnSpc>
                <a:spcPct val="95000"/>
              </a:lnSpc>
              <a:spcBef>
                <a:spcPts val="1065"/>
              </a:spcBef>
              <a:spcAft>
                <a:spcPts val="0"/>
              </a:spcAft>
              <a:buClr>
                <a:srgbClr val="262626"/>
              </a:buClr>
              <a:buSzPts val="1620"/>
              <a:buFont typeface="Century Gothic" panose="020B0502020202020204"/>
              <a:buChar char="–"/>
              <a:defRPr sz="18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228600" algn="l" rtl="0">
              <a:lnSpc>
                <a:spcPct val="95000"/>
              </a:lnSpc>
              <a:spcBef>
                <a:spcPts val="1065"/>
              </a:spcBef>
              <a:spcAft>
                <a:spcPts val="0"/>
              </a:spcAft>
              <a:buClr>
                <a:srgbClr val="262626"/>
              </a:buClr>
              <a:buSzPts val="1620"/>
              <a:buFont typeface="Century Gothic" panose="020B0502020202020204"/>
              <a:buNone/>
              <a:defRPr sz="18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15" name="Google Shape;15;p1"/>
          <p:cNvSpPr txBox="1">
            <a:spLocks noGrp="1"/>
          </p:cNvSpPr>
          <p:nvPr>
            <p:ph type="dt" idx="10"/>
          </p:nvPr>
        </p:nvSpPr>
        <p:spPr>
          <a:xfrm>
            <a:off x="1117600" y="6400802"/>
            <a:ext cx="2743200" cy="320675"/>
          </a:xfrm>
          <a:prstGeom prst="rect">
            <a:avLst/>
          </a:prstGeom>
          <a:noFill/>
          <a:ln>
            <a:noFill/>
          </a:ln>
        </p:spPr>
        <p:txBody>
          <a:bodyPr spcFirstLastPara="1" wrap="square" lIns="121875" tIns="60925" rIns="121875" bIns="60925" anchor="b" anchorCtr="0">
            <a:noAutofit/>
          </a:bodyPr>
          <a:lstStyle>
            <a:lvl1pPr marR="0" lvl="0" algn="l" rtl="0">
              <a:spcBef>
                <a:spcPts val="0"/>
              </a:spcBef>
              <a:spcAft>
                <a:spcPts val="0"/>
              </a:spcAft>
              <a:buSzPts val="1400"/>
              <a:buNone/>
              <a:defRPr sz="1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16" name="Google Shape;16;p1"/>
          <p:cNvSpPr txBox="1">
            <a:spLocks noGrp="1"/>
          </p:cNvSpPr>
          <p:nvPr>
            <p:ph type="ftr" idx="11"/>
          </p:nvPr>
        </p:nvSpPr>
        <p:spPr>
          <a:xfrm>
            <a:off x="3908860" y="6400802"/>
            <a:ext cx="6217920" cy="320675"/>
          </a:xfrm>
          <a:prstGeom prst="rect">
            <a:avLst/>
          </a:prstGeom>
          <a:noFill/>
          <a:ln>
            <a:noFill/>
          </a:ln>
        </p:spPr>
        <p:txBody>
          <a:bodyPr spcFirstLastPara="1" wrap="square" lIns="121875" tIns="60925" rIns="121875" bIns="60925" anchor="b" anchorCtr="0">
            <a:noAutofit/>
          </a:bodyPr>
          <a:lstStyle>
            <a:lvl1pPr marR="0" lvl="0" algn="ctr" rtl="0">
              <a:spcBef>
                <a:spcPts val="0"/>
              </a:spcBef>
              <a:spcAft>
                <a:spcPts val="0"/>
              </a:spcAft>
              <a:buSzPts val="1400"/>
              <a:buNone/>
              <a:defRPr sz="1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17" name="Google Shape;17;p1"/>
          <p:cNvSpPr txBox="1">
            <a:spLocks noGrp="1"/>
          </p:cNvSpPr>
          <p:nvPr>
            <p:ph type="sldNum" idx="12"/>
          </p:nvPr>
        </p:nvSpPr>
        <p:spPr>
          <a:xfrm>
            <a:off x="10169795" y="6400802"/>
            <a:ext cx="1107807" cy="320675"/>
          </a:xfrm>
          <a:prstGeom prst="rect">
            <a:avLst/>
          </a:prstGeom>
          <a:noFill/>
          <a:ln>
            <a:noFill/>
          </a:ln>
        </p:spPr>
        <p:txBody>
          <a:bodyPr spcFirstLastPara="1" wrap="square" lIns="121875" tIns="60925" rIns="121875" bIns="60925" anchor="b" anchorCtr="0">
            <a:noAutofit/>
          </a:bodyPr>
          <a:lstStyle>
            <a:lvl1pPr marL="0" marR="0" lvl="0" indent="0" algn="r" rtl="0">
              <a:spcBef>
                <a:spcPts val="0"/>
              </a:spcBef>
              <a:buNone/>
              <a:defRPr sz="1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rtl="0">
              <a:spcBef>
                <a:spcPts val="0"/>
              </a:spcBef>
              <a:buNone/>
              <a:defRPr sz="1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rtl="0">
              <a:spcBef>
                <a:spcPts val="0"/>
              </a:spcBef>
              <a:buNone/>
              <a:defRPr sz="1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rtl="0">
              <a:spcBef>
                <a:spcPts val="0"/>
              </a:spcBef>
              <a:buNone/>
              <a:defRPr sz="1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rtl="0">
              <a:spcBef>
                <a:spcPts val="0"/>
              </a:spcBef>
              <a:buNone/>
              <a:defRPr sz="1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rtl="0">
              <a:spcBef>
                <a:spcPts val="0"/>
              </a:spcBef>
              <a:buNone/>
              <a:defRPr sz="1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rtl="0">
              <a:spcBef>
                <a:spcPts val="0"/>
              </a:spcBef>
              <a:buNone/>
              <a:defRPr sz="1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rtl="0">
              <a:spcBef>
                <a:spcPts val="0"/>
              </a:spcBef>
              <a:buNone/>
              <a:defRPr sz="1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rtl="0">
              <a:spcBef>
                <a:spcPts val="0"/>
              </a:spcBef>
              <a:buNone/>
              <a:defRPr sz="1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9.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3"/>
          <p:cNvSpPr txBox="1">
            <a:spLocks noGrp="1"/>
          </p:cNvSpPr>
          <p:nvPr>
            <p:ph type="ctrTitle"/>
          </p:nvPr>
        </p:nvSpPr>
        <p:spPr>
          <a:xfrm>
            <a:off x="5184463" y="1498603"/>
            <a:ext cx="5257800" cy="1424211"/>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dk2"/>
              </a:buClr>
              <a:buSzPts val="5400"/>
              <a:buFont typeface="Century Gothic" panose="020B0502020202020204"/>
              <a:buNone/>
            </a:pPr>
            <a:r>
              <a:rPr lang="en-US" dirty="0"/>
              <a:t>CHAPTER 9</a:t>
            </a:r>
            <a:br>
              <a:rPr lang="en-US" dirty="0"/>
            </a:br>
            <a:r>
              <a:rPr lang="en-US" sz="3600" dirty="0"/>
              <a:t>Heredity and Evolution</a:t>
            </a:r>
            <a:endParaRPr sz="3600" dirty="0"/>
          </a:p>
        </p:txBody>
      </p:sp>
      <p:sp>
        <p:nvSpPr>
          <p:cNvPr id="104" name="Google Shape;104;p13"/>
          <p:cNvSpPr txBox="1">
            <a:spLocks noGrp="1"/>
          </p:cNvSpPr>
          <p:nvPr>
            <p:ph type="subTitle" idx="1"/>
          </p:nvPr>
        </p:nvSpPr>
        <p:spPr>
          <a:xfrm>
            <a:off x="5184463" y="3184071"/>
            <a:ext cx="5257800" cy="1502229"/>
          </a:xfrm>
          <a:prstGeom prst="rect">
            <a:avLst/>
          </a:prstGeom>
          <a:noFill/>
          <a:ln>
            <a:noFill/>
          </a:ln>
        </p:spPr>
        <p:txBody>
          <a:bodyPr spcFirstLastPara="1" wrap="square" lIns="121875" tIns="60925" rIns="121875" bIns="60925" anchor="t" anchorCtr="0">
            <a:noAutofit/>
          </a:bodyPr>
          <a:lstStyle/>
          <a:p>
            <a:pPr marL="0" lvl="0" indent="0" algn="l" rtl="0">
              <a:lnSpc>
                <a:spcPct val="95000"/>
              </a:lnSpc>
              <a:spcBef>
                <a:spcPts val="0"/>
              </a:spcBef>
              <a:spcAft>
                <a:spcPts val="0"/>
              </a:spcAft>
              <a:buSzPts val="2800"/>
              <a:buNone/>
            </a:pPr>
            <a:r>
              <a:rPr lang="en-US" dirty="0"/>
              <a:t>PART – 1</a:t>
            </a:r>
            <a:endParaRPr lang="en-US" dirty="0"/>
          </a:p>
          <a:p>
            <a:pPr marL="0" lvl="0" indent="0" algn="l" rtl="0">
              <a:lnSpc>
                <a:spcPct val="95000"/>
              </a:lnSpc>
              <a:spcBef>
                <a:spcPts val="0"/>
              </a:spcBef>
              <a:spcAft>
                <a:spcPts val="0"/>
              </a:spcAft>
              <a:buSzPts val="2800"/>
              <a:buNone/>
            </a:pPr>
            <a:r>
              <a:rPr lang="en-US" dirty="0"/>
              <a:t>HERIDITY</a:t>
            </a:r>
            <a:endParaRPr lang="en-US" dirty="0"/>
          </a:p>
        </p:txBody>
      </p:sp>
      <p:sp>
        <p:nvSpPr>
          <p:cNvPr id="4" name="Rectangle 3"/>
          <p:cNvSpPr/>
          <p:nvPr/>
        </p:nvSpPr>
        <p:spPr>
          <a:xfrm>
            <a:off x="5490863" y="6644740"/>
            <a:ext cx="272416" cy="76200"/>
          </a:xfrm>
          <a:prstGeom prst="rect">
            <a:avLst/>
          </a:prstGeom>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104">
                                            <p:txEl>
                                              <p:pRg st="0" end="0"/>
                                            </p:txEl>
                                          </p:spTgt>
                                        </p:tgtEl>
                                        <p:attrNameLst>
                                          <p:attrName>style.visibility</p:attrName>
                                        </p:attrNameLst>
                                      </p:cBhvr>
                                      <p:to>
                                        <p:strVal val="visible"/>
                                      </p:to>
                                    </p:set>
                                    <p:anim calcmode="lin" valueType="num">
                                      <p:cBhvr additive="base">
                                        <p:cTn id="7" dur="500"/>
                                        <p:tgtEl>
                                          <p:spTgt spid="10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04">
                                            <p:txEl>
                                              <p:pRg st="0" end="0"/>
                                            </p:txEl>
                                          </p:spTgt>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500" fill="hold">
                                          <p:stCondLst>
                                            <p:cond delay="0"/>
                                          </p:stCondLst>
                                        </p:cTn>
                                        <p:tgtEl>
                                          <p:spTgt spid="104">
                                            <p:txEl>
                                              <p:pRg st="1" end="1"/>
                                            </p:txEl>
                                          </p:spTgt>
                                        </p:tgtEl>
                                        <p:attrNameLst>
                                          <p:attrName>style.visibility</p:attrName>
                                        </p:attrNameLst>
                                      </p:cBhvr>
                                      <p:to>
                                        <p:strVal val="visible"/>
                                      </p:to>
                                    </p:set>
                                    <p:anim calcmode="lin" valueType="num">
                                      <p:cBhvr additive="base">
                                        <p:cTn id="12" dur="500"/>
                                        <p:tgtEl>
                                          <p:spTgt spid="104">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104">
                                            <p:txEl>
                                              <p:pRg st="1" end="1"/>
                                            </p:txEl>
                                          </p:spTgt>
                                        </p:tgtEl>
                                      </p:cBhvr>
                                    </p:animEffect>
                                  </p:childTnLst>
                                </p:cTn>
                              </p:par>
                            </p:childTnLst>
                          </p:cTn>
                        </p:par>
                        <p:par>
                          <p:cTn id="14" fill="hold">
                            <p:stCondLst>
                              <p:cond delay="4000"/>
                            </p:stCondLst>
                            <p:childTnLst>
                              <p:par>
                                <p:cTn id="15" presetID="12" presetClass="entr" presetSubtype="4" fill="hold" grpId="0" nodeType="afterEffect">
                                  <p:stCondLst>
                                    <p:cond delay="1500"/>
                                  </p:stCondLst>
                                  <p:childTnLst>
                                    <p:set>
                                      <p:cBhvr>
                                        <p:cTn id="16" dur="500"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build="p"/>
      <p:bldP spid="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4"/>
          <p:cNvSpPr txBox="1">
            <a:spLocks noGrp="1"/>
          </p:cNvSpPr>
          <p:nvPr>
            <p:ph type="title"/>
          </p:nvPr>
        </p:nvSpPr>
        <p:spPr>
          <a:xfrm>
            <a:off x="2362200" y="76200"/>
            <a:ext cx="7620000" cy="1397000"/>
          </a:xfrm>
          <a:prstGeom prst="rect">
            <a:avLst/>
          </a:prstGeom>
          <a:noFill/>
          <a:ln>
            <a:noFill/>
          </a:ln>
        </p:spPr>
        <p:txBody>
          <a:bodyPr spcFirstLastPara="1" wrap="square" lIns="121875" tIns="60925" rIns="121875" bIns="60925" anchor="b" anchorCtr="0">
            <a:noAutofit/>
          </a:bodyPr>
          <a:lstStyle/>
          <a:p>
            <a:pPr marL="0" lvl="0" indent="0" algn="l" rtl="0">
              <a:lnSpc>
                <a:spcPct val="85000"/>
              </a:lnSpc>
              <a:spcBef>
                <a:spcPts val="0"/>
              </a:spcBef>
              <a:spcAft>
                <a:spcPts val="0"/>
              </a:spcAft>
              <a:buClr>
                <a:schemeClr val="dk1"/>
              </a:buClr>
              <a:buSzPts val="2400"/>
              <a:buFont typeface="Century Gothic" panose="020B0502020202020204"/>
              <a:buNone/>
            </a:pPr>
            <a:r>
              <a:rPr lang="en-US" sz="2400" b="1" dirty="0">
                <a:solidFill>
                  <a:schemeClr val="dk1"/>
                </a:solidFill>
              </a:rPr>
              <a:t>HERIDITY</a:t>
            </a:r>
            <a:endParaRPr b="1"/>
          </a:p>
        </p:txBody>
      </p:sp>
      <p:sp>
        <p:nvSpPr>
          <p:cNvPr id="110" name="Google Shape;110;p14"/>
          <p:cNvSpPr txBox="1">
            <a:spLocks noGrp="1"/>
          </p:cNvSpPr>
          <p:nvPr>
            <p:ph type="body" idx="1"/>
          </p:nvPr>
        </p:nvSpPr>
        <p:spPr>
          <a:xfrm>
            <a:off x="2362200" y="1701800"/>
            <a:ext cx="4539615" cy="4470400"/>
          </a:xfrm>
          <a:prstGeom prst="rect">
            <a:avLst/>
          </a:prstGeom>
          <a:noFill/>
          <a:ln>
            <a:noFill/>
          </a:ln>
        </p:spPr>
        <p:txBody>
          <a:bodyPr spcFirstLastPara="1" wrap="square" lIns="121875" tIns="60925" rIns="121875" bIns="60925" anchor="t" anchorCtr="0">
            <a:noAutofit/>
          </a:bodyPr>
          <a:lstStyle/>
          <a:p>
            <a:pPr marL="304800" lvl="0" indent="-304800" algn="l" rtl="0">
              <a:lnSpc>
                <a:spcPct val="95000"/>
              </a:lnSpc>
              <a:spcBef>
                <a:spcPts val="0"/>
              </a:spcBef>
              <a:spcAft>
                <a:spcPts val="0"/>
              </a:spcAft>
              <a:buSzPts val="2000"/>
              <a:buChar char="•"/>
            </a:pPr>
            <a:r>
              <a:rPr lang="en-US" sz="2000" dirty="0"/>
              <a:t>The transfer of characters or traits from the parents to their off springs is called </a:t>
            </a:r>
            <a:r>
              <a:rPr lang="en-US" sz="2000" b="1" dirty="0"/>
              <a:t>heredity.</a:t>
            </a:r>
            <a:endParaRPr dirty="0"/>
          </a:p>
        </p:txBody>
      </p:sp>
      <p:pic>
        <p:nvPicPr>
          <p:cNvPr id="112" name="Google Shape;112;p14"/>
          <p:cNvPicPr preferRelativeResize="0"/>
          <p:nvPr/>
        </p:nvPicPr>
        <p:blipFill rotWithShape="1">
          <a:blip r:embed="rId1"/>
          <a:srcRect/>
          <a:stretch>
            <a:fillRect/>
          </a:stretch>
        </p:blipFill>
        <p:spPr>
          <a:xfrm>
            <a:off x="2589897" y="3404416"/>
            <a:ext cx="4572000" cy="2362200"/>
          </a:xfrm>
          <a:prstGeom prst="rect">
            <a:avLst/>
          </a:prstGeom>
          <a:noFill/>
          <a:ln>
            <a:noFill/>
          </a:ln>
        </p:spPr>
      </p:pic>
      <p:sp>
        <p:nvSpPr>
          <p:cNvPr id="5" name="Rectangle 4"/>
          <p:cNvSpPr/>
          <p:nvPr/>
        </p:nvSpPr>
        <p:spPr>
          <a:xfrm>
            <a:off x="10425734" y="2682339"/>
            <a:ext cx="272416" cy="76200"/>
          </a:xfrm>
          <a:prstGeom prst="rect">
            <a:avLst/>
          </a:prstGeom>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110">
                                            <p:txEl>
                                              <p:pRg st="0" end="0"/>
                                            </p:txEl>
                                          </p:spTgt>
                                        </p:tgtEl>
                                        <p:attrNameLst>
                                          <p:attrName>style.visibility</p:attrName>
                                        </p:attrNameLst>
                                      </p:cBhvr>
                                      <p:to>
                                        <p:strVal val="visible"/>
                                      </p:to>
                                    </p:set>
                                    <p:anim calcmode="lin" valueType="num">
                                      <p:cBhvr additive="base">
                                        <p:cTn id="7" dur="500"/>
                                        <p:tgtEl>
                                          <p:spTgt spid="110">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10">
                                            <p:txEl>
                                              <p:pRg st="0" end="0"/>
                                            </p:txEl>
                                          </p:spTgt>
                                        </p:tgtEl>
                                      </p:cBhvr>
                                    </p:animEffect>
                                  </p:childTnLst>
                                </p:cTn>
                              </p:par>
                            </p:childTnLst>
                          </p:cTn>
                        </p:par>
                        <p:par>
                          <p:cTn id="9" fill="hold">
                            <p:stCondLst>
                              <p:cond delay="2000"/>
                            </p:stCondLst>
                            <p:childTnLst>
                              <p:par>
                                <p:cTn id="10" presetID="10" presetClass="entr" presetSubtype="0" fill="hold" nodeType="afterEffect">
                                  <p:stCondLst>
                                    <p:cond delay="1500"/>
                                  </p:stCondLst>
                                  <p:childTnLst>
                                    <p:set>
                                      <p:cBhvr>
                                        <p:cTn id="11" dur="500"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par>
                          <p:cTn id="13" fill="hold">
                            <p:stCondLst>
                              <p:cond delay="4000"/>
                            </p:stCondLst>
                            <p:childTnLst>
                              <p:par>
                                <p:cTn id="14" presetID="12" presetClass="entr" presetSubtype="4" fill="hold" grpId="0" nodeType="afterEffect">
                                  <p:stCondLst>
                                    <p:cond delay="1500"/>
                                  </p:stCondLst>
                                  <p:childTnLst>
                                    <p:set>
                                      <p:cBhvr>
                                        <p:cTn id="15" dur="500" fill="hold">
                                          <p:stCondLst>
                                            <p:cond delay="0"/>
                                          </p:stCondLst>
                                        </p:cTn>
                                        <p:tgtEl>
                                          <p:spTgt spid="5"/>
                                        </p:tgtEl>
                                        <p:attrNameLst>
                                          <p:attrName>style.visibility</p:attrName>
                                        </p:attrNameLst>
                                      </p:cBhvr>
                                      <p:to>
                                        <p:strVal val="visible"/>
                                      </p:to>
                                    </p:set>
                                    <p:anim calcmode="lin" valueType="num">
                                      <p:cBhvr additive="base">
                                        <p:cTn id="16" dur="500"/>
                                        <p:tgtEl>
                                          <p:spTgt spid="5"/>
                                        </p:tgtEl>
                                        <p:attrNameLst>
                                          <p:attrName>ppt_y</p:attrName>
                                        </p:attrNameLst>
                                      </p:cBhvr>
                                      <p:tavLst>
                                        <p:tav tm="0">
                                          <p:val>
                                            <p:strVal val="#ppt_y+#ppt_h*1.125000"/>
                                          </p:val>
                                        </p:tav>
                                        <p:tav tm="100000">
                                          <p:val>
                                            <p:strVal val="#ppt_y"/>
                                          </p:val>
                                        </p:tav>
                                      </p:tavLst>
                                    </p:anim>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uiExpand="1" build="p"/>
      <p:bldP spid="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2362200" y="76200"/>
            <a:ext cx="7620000" cy="1397000"/>
          </a:xfrm>
          <a:prstGeom prst="rect">
            <a:avLst/>
          </a:prstGeom>
          <a:noFill/>
          <a:ln>
            <a:noFill/>
          </a:ln>
        </p:spPr>
        <p:txBody>
          <a:bodyPr spcFirstLastPara="1" wrap="square" lIns="121875" tIns="60925" rIns="121875" bIns="60925" anchor="b" anchorCtr="0">
            <a:noAutofit/>
          </a:bodyPr>
          <a:lstStyle/>
          <a:p>
            <a:pPr marL="0" lvl="0" indent="0" algn="l" rtl="0">
              <a:lnSpc>
                <a:spcPct val="85000"/>
              </a:lnSpc>
              <a:spcBef>
                <a:spcPts val="0"/>
              </a:spcBef>
              <a:spcAft>
                <a:spcPts val="0"/>
              </a:spcAft>
              <a:buClr>
                <a:srgbClr val="595959"/>
              </a:buClr>
              <a:buSzPts val="3959"/>
              <a:buFont typeface="Century Gothic" panose="020B0502020202020204"/>
              <a:buNone/>
            </a:pPr>
            <a:r>
              <a:rPr lang="en-US" sz="3960" dirty="0"/>
              <a:t>Accumulation of variations during reproduction </a:t>
            </a:r>
            <a:endParaRPr lang="en-US" sz="3960" dirty="0"/>
          </a:p>
        </p:txBody>
      </p:sp>
      <p:sp>
        <p:nvSpPr>
          <p:cNvPr id="118" name="Google Shape;118;p15"/>
          <p:cNvSpPr txBox="1">
            <a:spLocks noGrp="1"/>
          </p:cNvSpPr>
          <p:nvPr>
            <p:ph type="body" idx="1"/>
          </p:nvPr>
        </p:nvSpPr>
        <p:spPr>
          <a:xfrm>
            <a:off x="2959608" y="1694815"/>
            <a:ext cx="7498080" cy="4572000"/>
          </a:xfrm>
          <a:prstGeom prst="rect">
            <a:avLst/>
          </a:prstGeom>
          <a:noFill/>
          <a:ln>
            <a:noFill/>
          </a:ln>
        </p:spPr>
        <p:txBody>
          <a:bodyPr spcFirstLastPara="1" wrap="square" lIns="121875" tIns="60925" rIns="121875" bIns="60925" anchor="t" anchorCtr="0">
            <a:noAutofit/>
          </a:bodyPr>
          <a:lstStyle/>
          <a:p>
            <a:pPr marL="304800" lvl="0" indent="-304800" algn="l" rtl="0">
              <a:lnSpc>
                <a:spcPct val="95000"/>
              </a:lnSpc>
              <a:spcBef>
                <a:spcPts val="0"/>
              </a:spcBef>
              <a:spcAft>
                <a:spcPts val="0"/>
              </a:spcAft>
              <a:buSzPts val="2000"/>
              <a:buChar char="•"/>
            </a:pPr>
            <a:r>
              <a:rPr lang="en-US" sz="2000" dirty="0"/>
              <a:t>Off springs show minor variations when organisms reproduce. </a:t>
            </a:r>
            <a:endParaRPr dirty="0"/>
          </a:p>
          <a:p>
            <a:pPr marL="304800" lvl="0" indent="-304800" algn="l" rtl="0">
              <a:lnSpc>
                <a:spcPct val="95000"/>
              </a:lnSpc>
              <a:spcBef>
                <a:spcPts val="1865"/>
              </a:spcBef>
              <a:spcAft>
                <a:spcPts val="0"/>
              </a:spcAft>
              <a:buSzPts val="2000"/>
              <a:buChar char="•"/>
            </a:pPr>
            <a:r>
              <a:rPr lang="en-US" sz="2000" dirty="0"/>
              <a:t>Some variations are useful variations.</a:t>
            </a:r>
            <a:endParaRPr dirty="0"/>
          </a:p>
          <a:p>
            <a:pPr marL="304800" lvl="0" indent="-304800" algn="l" rtl="0">
              <a:lnSpc>
                <a:spcPct val="95000"/>
              </a:lnSpc>
              <a:spcBef>
                <a:spcPts val="1865"/>
              </a:spcBef>
              <a:spcAft>
                <a:spcPts val="0"/>
              </a:spcAft>
              <a:buSzPts val="2000"/>
              <a:buChar char="•"/>
            </a:pPr>
            <a:r>
              <a:rPr lang="en-US" sz="2000" dirty="0"/>
              <a:t>Some variations do not help the organism to adjust to the changes in the environment and they may die and become extinct.</a:t>
            </a:r>
            <a:endParaRPr dirty="0"/>
          </a:p>
        </p:txBody>
      </p:sp>
      <p:pic>
        <p:nvPicPr>
          <p:cNvPr id="120" name="Google Shape;120;p15"/>
          <p:cNvPicPr preferRelativeResize="0"/>
          <p:nvPr/>
        </p:nvPicPr>
        <p:blipFill rotWithShape="1">
          <a:blip r:embed="rId1"/>
          <a:srcRect/>
          <a:stretch>
            <a:fillRect/>
          </a:stretch>
        </p:blipFill>
        <p:spPr>
          <a:xfrm>
            <a:off x="3874477" y="4118610"/>
            <a:ext cx="4595446" cy="2571750"/>
          </a:xfrm>
          <a:prstGeom prst="rect">
            <a:avLst/>
          </a:prstGeom>
          <a:noFill/>
          <a:ln>
            <a:noFill/>
          </a:ln>
        </p:spPr>
      </p:pic>
      <p:sp>
        <p:nvSpPr>
          <p:cNvPr id="5" name="Rectangle 4"/>
          <p:cNvSpPr/>
          <p:nvPr/>
        </p:nvSpPr>
        <p:spPr>
          <a:xfrm>
            <a:off x="10457688" y="2369622"/>
            <a:ext cx="272416" cy="76200"/>
          </a:xfrm>
          <a:prstGeom prst="rect">
            <a:avLst/>
          </a:prstGeom>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118">
                                            <p:txEl>
                                              <p:pRg st="0" end="0"/>
                                            </p:txEl>
                                          </p:spTgt>
                                        </p:tgtEl>
                                        <p:attrNameLst>
                                          <p:attrName>style.visibility</p:attrName>
                                        </p:attrNameLst>
                                      </p:cBhvr>
                                      <p:to>
                                        <p:strVal val="visible"/>
                                      </p:to>
                                    </p:set>
                                    <p:anim calcmode="lin" valueType="num">
                                      <p:cBhvr additive="base">
                                        <p:cTn id="7" dur="500"/>
                                        <p:tgtEl>
                                          <p:spTgt spid="118">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18">
                                            <p:txEl>
                                              <p:pRg st="0" end="0"/>
                                            </p:txEl>
                                          </p:spTgt>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500" fill="hold">
                                          <p:stCondLst>
                                            <p:cond delay="0"/>
                                          </p:stCondLst>
                                        </p:cTn>
                                        <p:tgtEl>
                                          <p:spTgt spid="118">
                                            <p:txEl>
                                              <p:pRg st="1" end="1"/>
                                            </p:txEl>
                                          </p:spTgt>
                                        </p:tgtEl>
                                        <p:attrNameLst>
                                          <p:attrName>style.visibility</p:attrName>
                                        </p:attrNameLst>
                                      </p:cBhvr>
                                      <p:to>
                                        <p:strVal val="visible"/>
                                      </p:to>
                                    </p:set>
                                    <p:anim calcmode="lin" valueType="num">
                                      <p:cBhvr additive="base">
                                        <p:cTn id="12" dur="500"/>
                                        <p:tgtEl>
                                          <p:spTgt spid="118">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118">
                                            <p:txEl>
                                              <p:pRg st="1" end="1"/>
                                            </p:txEl>
                                          </p:spTgt>
                                        </p:tgtEl>
                                      </p:cBhvr>
                                    </p:animEffect>
                                  </p:childTnLst>
                                </p:cTn>
                              </p:par>
                            </p:childTnLst>
                          </p:cTn>
                        </p:par>
                        <p:par>
                          <p:cTn id="14" fill="hold">
                            <p:stCondLst>
                              <p:cond delay="4000"/>
                            </p:stCondLst>
                            <p:childTnLst>
                              <p:par>
                                <p:cTn id="15" presetID="12" presetClass="entr" presetSubtype="4" fill="hold" grpId="0" nodeType="afterEffect">
                                  <p:stCondLst>
                                    <p:cond delay="1500"/>
                                  </p:stCondLst>
                                  <p:childTnLst>
                                    <p:set>
                                      <p:cBhvr>
                                        <p:cTn id="16" dur="500" fill="hold">
                                          <p:stCondLst>
                                            <p:cond delay="0"/>
                                          </p:stCondLst>
                                        </p:cTn>
                                        <p:tgtEl>
                                          <p:spTgt spid="118">
                                            <p:txEl>
                                              <p:pRg st="2" end="2"/>
                                            </p:txEl>
                                          </p:spTgt>
                                        </p:tgtEl>
                                        <p:attrNameLst>
                                          <p:attrName>style.visibility</p:attrName>
                                        </p:attrNameLst>
                                      </p:cBhvr>
                                      <p:to>
                                        <p:strVal val="visible"/>
                                      </p:to>
                                    </p:set>
                                    <p:anim calcmode="lin" valueType="num">
                                      <p:cBhvr additive="base">
                                        <p:cTn id="17" dur="500"/>
                                        <p:tgtEl>
                                          <p:spTgt spid="118">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118">
                                            <p:txEl>
                                              <p:pRg st="2" end="2"/>
                                            </p:txEl>
                                          </p:spTgt>
                                        </p:tgtEl>
                                      </p:cBhvr>
                                    </p:animEffect>
                                  </p:childTnLst>
                                </p:cTn>
                              </p:par>
                            </p:childTnLst>
                          </p:cTn>
                        </p:par>
                        <p:par>
                          <p:cTn id="19" fill="hold">
                            <p:stCondLst>
                              <p:cond delay="6000"/>
                            </p:stCondLst>
                            <p:childTnLst>
                              <p:par>
                                <p:cTn id="20" presetID="10" presetClass="entr" presetSubtype="0" fill="hold" nodeType="afterEffect">
                                  <p:stCondLst>
                                    <p:cond delay="1500"/>
                                  </p:stCondLst>
                                  <p:childTnLst>
                                    <p:set>
                                      <p:cBhvr>
                                        <p:cTn id="21" dur="500" fill="hold">
                                          <p:stCondLst>
                                            <p:cond delay="0"/>
                                          </p:stCondLst>
                                        </p:cTn>
                                        <p:tgtEl>
                                          <p:spTgt spid="120"/>
                                        </p:tgtEl>
                                        <p:attrNameLst>
                                          <p:attrName>style.visibility</p:attrName>
                                        </p:attrNameLst>
                                      </p:cBhvr>
                                      <p:to>
                                        <p:strVal val="visible"/>
                                      </p:to>
                                    </p:set>
                                    <p:animEffect transition="in" filter="fade">
                                      <p:cBhvr>
                                        <p:cTn id="22" dur="500"/>
                                        <p:tgtEl>
                                          <p:spTgt spid="120"/>
                                        </p:tgtEl>
                                      </p:cBhvr>
                                    </p:animEffect>
                                  </p:childTnLst>
                                </p:cTn>
                              </p:par>
                            </p:childTnLst>
                          </p:cTn>
                        </p:par>
                        <p:par>
                          <p:cTn id="23" fill="hold">
                            <p:stCondLst>
                              <p:cond delay="8000"/>
                            </p:stCondLst>
                            <p:childTnLst>
                              <p:par>
                                <p:cTn id="24" presetID="12" presetClass="entr" presetSubtype="4" fill="hold" grpId="0" nodeType="afterEffect">
                                  <p:stCondLst>
                                    <p:cond delay="1500"/>
                                  </p:stCondLst>
                                  <p:childTnLst>
                                    <p:set>
                                      <p:cBhvr>
                                        <p:cTn id="25" dur="500" fill="hold">
                                          <p:stCondLst>
                                            <p:cond delay="0"/>
                                          </p:stCondLst>
                                        </p:cTn>
                                        <p:tgtEl>
                                          <p:spTgt spid="5"/>
                                        </p:tgtEl>
                                        <p:attrNameLst>
                                          <p:attrName>style.visibility</p:attrName>
                                        </p:attrNameLst>
                                      </p:cBhvr>
                                      <p:to>
                                        <p:strVal val="visible"/>
                                      </p:to>
                                    </p:set>
                                    <p:anim calcmode="lin" valueType="num">
                                      <p:cBhvr additive="base">
                                        <p:cTn id="26" dur="500"/>
                                        <p:tgtEl>
                                          <p:spTgt spid="5"/>
                                        </p:tgtEl>
                                        <p:attrNameLst>
                                          <p:attrName>ppt_y</p:attrName>
                                        </p:attrNameLst>
                                      </p:cBhvr>
                                      <p:tavLst>
                                        <p:tav tm="0">
                                          <p:val>
                                            <p:strVal val="#ppt_y+#ppt_h*1.125000"/>
                                          </p:val>
                                        </p:tav>
                                        <p:tav tm="100000">
                                          <p:val>
                                            <p:strVal val="#ppt_y"/>
                                          </p:val>
                                        </p:tav>
                                      </p:tavLst>
                                    </p:anim>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build="p"/>
      <p:bldP spid="5"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6"/>
          <p:cNvSpPr txBox="1">
            <a:spLocks noGrp="1"/>
          </p:cNvSpPr>
          <p:nvPr>
            <p:ph type="title"/>
          </p:nvPr>
        </p:nvSpPr>
        <p:spPr>
          <a:xfrm>
            <a:off x="2362200" y="76200"/>
            <a:ext cx="7620000" cy="1397000"/>
          </a:xfrm>
          <a:prstGeom prst="rect">
            <a:avLst/>
          </a:prstGeom>
          <a:noFill/>
          <a:ln>
            <a:noFill/>
          </a:ln>
        </p:spPr>
        <p:txBody>
          <a:bodyPr spcFirstLastPara="1" wrap="square" lIns="121875" tIns="60925" rIns="121875" bIns="60925" anchor="b" anchorCtr="0">
            <a:noAutofit/>
          </a:bodyPr>
          <a:lstStyle/>
          <a:p>
            <a:pPr marL="0" lvl="0" indent="0" algn="l" rtl="0">
              <a:lnSpc>
                <a:spcPct val="85000"/>
              </a:lnSpc>
              <a:spcBef>
                <a:spcPts val="0"/>
              </a:spcBef>
              <a:spcAft>
                <a:spcPts val="0"/>
              </a:spcAft>
              <a:buClr>
                <a:srgbClr val="595959"/>
              </a:buClr>
              <a:buSzPts val="4400"/>
              <a:buFont typeface="Century Gothic" panose="020B0502020202020204"/>
              <a:buNone/>
            </a:pPr>
            <a:r>
              <a:rPr lang="en-US" dirty="0"/>
              <a:t>Rules for inheritance of characters (traits)</a:t>
            </a:r>
            <a:endParaRPr lang="en-US" dirty="0"/>
          </a:p>
        </p:txBody>
      </p:sp>
      <p:sp>
        <p:nvSpPr>
          <p:cNvPr id="126" name="Google Shape;126;p16"/>
          <p:cNvSpPr txBox="1">
            <a:spLocks noGrp="1"/>
          </p:cNvSpPr>
          <p:nvPr>
            <p:ph type="body" idx="1"/>
          </p:nvPr>
        </p:nvSpPr>
        <p:spPr>
          <a:xfrm>
            <a:off x="2362200" y="1701800"/>
            <a:ext cx="7620000" cy="4935855"/>
          </a:xfrm>
          <a:prstGeom prst="rect">
            <a:avLst/>
          </a:prstGeom>
          <a:noFill/>
          <a:ln>
            <a:noFill/>
          </a:ln>
        </p:spPr>
        <p:txBody>
          <a:bodyPr spcFirstLastPara="1" wrap="square" lIns="121875" tIns="60925" rIns="121875" bIns="60925" anchor="t" anchorCtr="0">
            <a:noAutofit/>
          </a:bodyPr>
          <a:lstStyle/>
          <a:p>
            <a:pPr marL="304800" lvl="0" indent="-304800" algn="l" rtl="0">
              <a:lnSpc>
                <a:spcPct val="95000"/>
              </a:lnSpc>
              <a:spcBef>
                <a:spcPts val="0"/>
              </a:spcBef>
              <a:spcAft>
                <a:spcPts val="0"/>
              </a:spcAft>
              <a:buSzPts val="2000"/>
              <a:buChar char="•"/>
            </a:pPr>
            <a:r>
              <a:rPr lang="en-US" sz="2000" dirty="0"/>
              <a:t>Characters are transferred through genes in the chromosomes. </a:t>
            </a:r>
            <a:endParaRPr dirty="0"/>
          </a:p>
          <a:p>
            <a:pPr marL="304800" lvl="0" indent="-304800" algn="l" rtl="0">
              <a:lnSpc>
                <a:spcPct val="95000"/>
              </a:lnSpc>
              <a:spcBef>
                <a:spcPts val="1865"/>
              </a:spcBef>
              <a:spcAft>
                <a:spcPts val="0"/>
              </a:spcAft>
              <a:buSzPts val="2000"/>
              <a:buChar char="•"/>
            </a:pPr>
            <a:r>
              <a:rPr lang="en-US" sz="2000" dirty="0"/>
              <a:t>The inheritance of characters is because both the father and mother contributes equal amount of genetic material to the child.</a:t>
            </a:r>
            <a:endParaRPr dirty="0"/>
          </a:p>
          <a:p>
            <a:pPr marL="304800" lvl="0" indent="-304800" algn="l" rtl="0">
              <a:lnSpc>
                <a:spcPct val="95000"/>
              </a:lnSpc>
              <a:spcBef>
                <a:spcPts val="1865"/>
              </a:spcBef>
              <a:spcAft>
                <a:spcPts val="0"/>
              </a:spcAft>
              <a:buSzPts val="2000"/>
              <a:buChar char="•"/>
            </a:pPr>
            <a:r>
              <a:rPr lang="en-US" sz="2000" dirty="0"/>
              <a:t>Gregor Johann Mendel conducted experiments with garden pea plants and determined the rules for the inheritance of traits.</a:t>
            </a:r>
            <a:endParaRPr dirty="0"/>
          </a:p>
        </p:txBody>
      </p:sp>
      <p:pic>
        <p:nvPicPr>
          <p:cNvPr id="128" name="Google Shape;128;p16"/>
          <p:cNvPicPr preferRelativeResize="0"/>
          <p:nvPr/>
        </p:nvPicPr>
        <p:blipFill rotWithShape="1">
          <a:blip r:embed="rId1"/>
          <a:srcRect/>
          <a:stretch>
            <a:fillRect/>
          </a:stretch>
        </p:blipFill>
        <p:spPr>
          <a:xfrm>
            <a:off x="3637281" y="4812764"/>
            <a:ext cx="4343399" cy="1824891"/>
          </a:xfrm>
          <a:prstGeom prst="rect">
            <a:avLst/>
          </a:prstGeom>
          <a:noFill/>
          <a:ln>
            <a:noFill/>
          </a:ln>
        </p:spPr>
      </p:pic>
      <p:sp>
        <p:nvSpPr>
          <p:cNvPr id="5" name="Rectangle 4"/>
          <p:cNvSpPr/>
          <p:nvPr/>
        </p:nvSpPr>
        <p:spPr>
          <a:xfrm>
            <a:off x="8554719" y="5849092"/>
            <a:ext cx="272416" cy="76200"/>
          </a:xfrm>
          <a:prstGeom prst="rect">
            <a:avLst/>
          </a:prstGeom>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126">
                                            <p:txEl>
                                              <p:pRg st="0" end="0"/>
                                            </p:txEl>
                                          </p:spTgt>
                                        </p:tgtEl>
                                        <p:attrNameLst>
                                          <p:attrName>style.visibility</p:attrName>
                                        </p:attrNameLst>
                                      </p:cBhvr>
                                      <p:to>
                                        <p:strVal val="visible"/>
                                      </p:to>
                                    </p:set>
                                    <p:anim calcmode="lin" valueType="num">
                                      <p:cBhvr additive="base">
                                        <p:cTn id="7" dur="500"/>
                                        <p:tgtEl>
                                          <p:spTgt spid="12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26">
                                            <p:txEl>
                                              <p:pRg st="0" end="0"/>
                                            </p:txEl>
                                          </p:spTgt>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500" fill="hold">
                                          <p:stCondLst>
                                            <p:cond delay="0"/>
                                          </p:stCondLst>
                                        </p:cTn>
                                        <p:tgtEl>
                                          <p:spTgt spid="126">
                                            <p:txEl>
                                              <p:pRg st="1" end="1"/>
                                            </p:txEl>
                                          </p:spTgt>
                                        </p:tgtEl>
                                        <p:attrNameLst>
                                          <p:attrName>style.visibility</p:attrName>
                                        </p:attrNameLst>
                                      </p:cBhvr>
                                      <p:to>
                                        <p:strVal val="visible"/>
                                      </p:to>
                                    </p:set>
                                    <p:anim calcmode="lin" valueType="num">
                                      <p:cBhvr additive="base">
                                        <p:cTn id="12" dur="500"/>
                                        <p:tgtEl>
                                          <p:spTgt spid="126">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126">
                                            <p:txEl>
                                              <p:pRg st="1" end="1"/>
                                            </p:txEl>
                                          </p:spTgt>
                                        </p:tgtEl>
                                      </p:cBhvr>
                                    </p:animEffect>
                                  </p:childTnLst>
                                </p:cTn>
                              </p:par>
                            </p:childTnLst>
                          </p:cTn>
                        </p:par>
                        <p:par>
                          <p:cTn id="14" fill="hold">
                            <p:stCondLst>
                              <p:cond delay="4000"/>
                            </p:stCondLst>
                            <p:childTnLst>
                              <p:par>
                                <p:cTn id="15" presetID="12" presetClass="entr" presetSubtype="4" fill="hold" grpId="0" nodeType="afterEffect">
                                  <p:stCondLst>
                                    <p:cond delay="1500"/>
                                  </p:stCondLst>
                                  <p:childTnLst>
                                    <p:set>
                                      <p:cBhvr>
                                        <p:cTn id="16" dur="500" fill="hold">
                                          <p:stCondLst>
                                            <p:cond delay="0"/>
                                          </p:stCondLst>
                                        </p:cTn>
                                        <p:tgtEl>
                                          <p:spTgt spid="126">
                                            <p:txEl>
                                              <p:pRg st="2" end="2"/>
                                            </p:txEl>
                                          </p:spTgt>
                                        </p:tgtEl>
                                        <p:attrNameLst>
                                          <p:attrName>style.visibility</p:attrName>
                                        </p:attrNameLst>
                                      </p:cBhvr>
                                      <p:to>
                                        <p:strVal val="visible"/>
                                      </p:to>
                                    </p:set>
                                    <p:anim calcmode="lin" valueType="num">
                                      <p:cBhvr additive="base">
                                        <p:cTn id="17" dur="500"/>
                                        <p:tgtEl>
                                          <p:spTgt spid="126">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126">
                                            <p:txEl>
                                              <p:pRg st="2" end="2"/>
                                            </p:txEl>
                                          </p:spTgt>
                                        </p:tgtEl>
                                      </p:cBhvr>
                                    </p:animEffect>
                                  </p:childTnLst>
                                </p:cTn>
                              </p:par>
                            </p:childTnLst>
                          </p:cTn>
                        </p:par>
                        <p:par>
                          <p:cTn id="19" fill="hold">
                            <p:stCondLst>
                              <p:cond delay="6000"/>
                            </p:stCondLst>
                            <p:childTnLst>
                              <p:par>
                                <p:cTn id="20" presetID="10" presetClass="entr" presetSubtype="0" fill="hold" nodeType="afterEffect">
                                  <p:stCondLst>
                                    <p:cond delay="1500"/>
                                  </p:stCondLst>
                                  <p:childTnLst>
                                    <p:set>
                                      <p:cBhvr>
                                        <p:cTn id="21" dur="500"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childTnLst>
                          </p:cTn>
                        </p:par>
                        <p:par>
                          <p:cTn id="23" fill="hold">
                            <p:stCondLst>
                              <p:cond delay="8000"/>
                            </p:stCondLst>
                            <p:childTnLst>
                              <p:par>
                                <p:cTn id="24" presetID="12" presetClass="entr" presetSubtype="4" fill="hold" grpId="0" nodeType="afterEffect">
                                  <p:stCondLst>
                                    <p:cond delay="1500"/>
                                  </p:stCondLst>
                                  <p:childTnLst>
                                    <p:set>
                                      <p:cBhvr>
                                        <p:cTn id="25" dur="500" fill="hold">
                                          <p:stCondLst>
                                            <p:cond delay="0"/>
                                          </p:stCondLst>
                                        </p:cTn>
                                        <p:tgtEl>
                                          <p:spTgt spid="5"/>
                                        </p:tgtEl>
                                        <p:attrNameLst>
                                          <p:attrName>style.visibility</p:attrName>
                                        </p:attrNameLst>
                                      </p:cBhvr>
                                      <p:to>
                                        <p:strVal val="visible"/>
                                      </p:to>
                                    </p:set>
                                    <p:anim calcmode="lin" valueType="num">
                                      <p:cBhvr additive="base">
                                        <p:cTn id="26" dur="500"/>
                                        <p:tgtEl>
                                          <p:spTgt spid="5"/>
                                        </p:tgtEl>
                                        <p:attrNameLst>
                                          <p:attrName>ppt_y</p:attrName>
                                        </p:attrNameLst>
                                      </p:cBhvr>
                                      <p:tavLst>
                                        <p:tav tm="0">
                                          <p:val>
                                            <p:strVal val="#ppt_y+#ppt_h*1.125000"/>
                                          </p:val>
                                        </p:tav>
                                        <p:tav tm="100000">
                                          <p:val>
                                            <p:strVal val="#ppt_y"/>
                                          </p:val>
                                        </p:tav>
                                      </p:tavLst>
                                    </p:anim>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uild="p"/>
      <p:bldP spid="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7"/>
          <p:cNvSpPr txBox="1">
            <a:spLocks noGrp="1"/>
          </p:cNvSpPr>
          <p:nvPr>
            <p:ph type="title"/>
          </p:nvPr>
        </p:nvSpPr>
        <p:spPr>
          <a:xfrm>
            <a:off x="2362200" y="76200"/>
            <a:ext cx="7620000" cy="1397000"/>
          </a:xfrm>
          <a:prstGeom prst="rect">
            <a:avLst/>
          </a:prstGeom>
          <a:noFill/>
          <a:ln>
            <a:noFill/>
          </a:ln>
        </p:spPr>
        <p:txBody>
          <a:bodyPr spcFirstLastPara="1" wrap="square" lIns="121875" tIns="60925" rIns="121875" bIns="60925" anchor="b" anchorCtr="0">
            <a:noAutofit/>
          </a:bodyPr>
          <a:lstStyle/>
          <a:p>
            <a:pPr marL="0" lvl="0" indent="0" algn="l" rtl="0">
              <a:lnSpc>
                <a:spcPct val="85000"/>
              </a:lnSpc>
              <a:spcBef>
                <a:spcPts val="0"/>
              </a:spcBef>
              <a:spcAft>
                <a:spcPts val="0"/>
              </a:spcAft>
              <a:buClr>
                <a:srgbClr val="595959"/>
              </a:buClr>
              <a:buSzPts val="2800"/>
              <a:buFont typeface="Century Gothic" panose="020B0502020202020204"/>
              <a:buNone/>
            </a:pPr>
            <a:r>
              <a:rPr lang="en-US" sz="2800" dirty="0"/>
              <a:t>a)When plants having one pair of character (Eg:- tall and short plant) was crossed (Monohybrid cross)</a:t>
            </a:r>
            <a:endParaRPr lang="en-US" sz="2800" dirty="0"/>
          </a:p>
        </p:txBody>
      </p:sp>
      <p:pic>
        <p:nvPicPr>
          <p:cNvPr id="135" name="Google Shape;135;p17"/>
          <p:cNvPicPr preferRelativeResize="0"/>
          <p:nvPr/>
        </p:nvPicPr>
        <p:blipFill>
          <a:blip r:embed="rId1"/>
          <a:stretch>
            <a:fillRect/>
          </a:stretch>
        </p:blipFill>
        <p:spPr>
          <a:xfrm>
            <a:off x="2463800" y="1732280"/>
            <a:ext cx="5701725" cy="3777450"/>
          </a:xfrm>
          <a:prstGeom prst="rect">
            <a:avLst/>
          </a:prstGeom>
          <a:noFill/>
          <a:ln>
            <a:noFill/>
          </a:ln>
        </p:spPr>
      </p:pic>
      <p:sp>
        <p:nvSpPr>
          <p:cNvPr id="4" name="Rectangle 3"/>
          <p:cNvSpPr/>
          <p:nvPr/>
        </p:nvSpPr>
        <p:spPr>
          <a:xfrm>
            <a:off x="7462167" y="6525986"/>
            <a:ext cx="272416" cy="76200"/>
          </a:xfrm>
          <a:prstGeom prst="rect">
            <a:avLst/>
          </a:prstGeom>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500"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childTnLst>
                          </p:cTn>
                        </p:par>
                        <p:par>
                          <p:cTn id="8" fill="hold">
                            <p:stCondLst>
                              <p:cond delay="2000"/>
                            </p:stCondLst>
                            <p:childTnLst>
                              <p:par>
                                <p:cTn id="9" presetID="12" presetClass="entr" presetSubtype="4" fill="hold" grpId="0" nodeType="afterEffect">
                                  <p:stCondLst>
                                    <p:cond delay="1500"/>
                                  </p:stCondLst>
                                  <p:childTnLst>
                                    <p:set>
                                      <p:cBhvr>
                                        <p:cTn id="10" dur="500"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2362200" y="76200"/>
            <a:ext cx="7620000" cy="1397000"/>
          </a:xfrm>
          <a:prstGeom prst="rect">
            <a:avLst/>
          </a:prstGeom>
          <a:noFill/>
          <a:ln>
            <a:noFill/>
          </a:ln>
        </p:spPr>
        <p:txBody>
          <a:bodyPr spcFirstLastPara="1" wrap="square" lIns="121875" tIns="60925" rIns="121875" bIns="60925" anchor="b" anchorCtr="0">
            <a:noAutofit/>
          </a:bodyPr>
          <a:lstStyle/>
          <a:p>
            <a:pPr marL="0" lvl="0" indent="0" algn="l" rtl="0">
              <a:lnSpc>
                <a:spcPct val="85000"/>
              </a:lnSpc>
              <a:spcBef>
                <a:spcPts val="0"/>
              </a:spcBef>
              <a:spcAft>
                <a:spcPts val="0"/>
              </a:spcAft>
              <a:buClr>
                <a:srgbClr val="595959"/>
              </a:buClr>
              <a:buSzPts val="2400"/>
              <a:buFont typeface="Century Gothic" panose="020B0502020202020204"/>
              <a:buNone/>
            </a:pPr>
            <a:r>
              <a:rPr lang="en-US" sz="2400" dirty="0"/>
              <a:t>b)When plants having two pairs of characters (Eg:- shape and </a:t>
            </a:r>
            <a:r>
              <a:rPr lang="en-US" sz="2400" dirty="0" err="1"/>
              <a:t>colour</a:t>
            </a:r>
            <a:r>
              <a:rPr lang="en-US" sz="2400" dirty="0"/>
              <a:t> of seeds) were crossed (Dihybrid cross)</a:t>
            </a:r>
            <a:endParaRPr lang="en-US" sz="2400" dirty="0"/>
          </a:p>
        </p:txBody>
      </p:sp>
      <p:pic>
        <p:nvPicPr>
          <p:cNvPr id="142" name="Google Shape;142;p18"/>
          <p:cNvPicPr preferRelativeResize="0"/>
          <p:nvPr/>
        </p:nvPicPr>
        <p:blipFill>
          <a:blip r:embed="rId1"/>
          <a:stretch>
            <a:fillRect/>
          </a:stretch>
        </p:blipFill>
        <p:spPr>
          <a:xfrm>
            <a:off x="2443480" y="1600200"/>
            <a:ext cx="6838950" cy="3848100"/>
          </a:xfrm>
          <a:prstGeom prst="rect">
            <a:avLst/>
          </a:prstGeom>
          <a:noFill/>
          <a:ln>
            <a:noFill/>
          </a:ln>
        </p:spPr>
      </p:pic>
      <p:sp>
        <p:nvSpPr>
          <p:cNvPr id="4" name="Rectangle 3"/>
          <p:cNvSpPr/>
          <p:nvPr/>
        </p:nvSpPr>
        <p:spPr>
          <a:xfrm>
            <a:off x="7675418" y="6599020"/>
            <a:ext cx="296883" cy="182780"/>
          </a:xfrm>
          <a:prstGeom prst="rect">
            <a:avLst/>
          </a:prstGeom>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500"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par>
                          <p:cTn id="8" fill="hold">
                            <p:stCondLst>
                              <p:cond delay="2000"/>
                            </p:stCondLst>
                            <p:childTnLst>
                              <p:par>
                                <p:cTn id="9" presetID="12" presetClass="entr" presetSubtype="4" fill="hold" grpId="0" nodeType="afterEffect">
                                  <p:stCondLst>
                                    <p:cond delay="1500"/>
                                  </p:stCondLst>
                                  <p:childTnLst>
                                    <p:set>
                                      <p:cBhvr>
                                        <p:cTn id="10" dur="500"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2362200" y="76200"/>
            <a:ext cx="7620000" cy="1397000"/>
          </a:xfrm>
          <a:prstGeom prst="rect">
            <a:avLst/>
          </a:prstGeom>
          <a:noFill/>
          <a:ln>
            <a:noFill/>
          </a:ln>
        </p:spPr>
        <p:txBody>
          <a:bodyPr spcFirstLastPara="1" wrap="square" lIns="121875" tIns="60925" rIns="121875" bIns="60925" anchor="b" anchorCtr="0">
            <a:noAutofit/>
          </a:bodyPr>
          <a:lstStyle/>
          <a:p>
            <a:pPr marL="0" lvl="0" indent="0" algn="l" rtl="0">
              <a:lnSpc>
                <a:spcPct val="85000"/>
              </a:lnSpc>
              <a:spcBef>
                <a:spcPts val="0"/>
              </a:spcBef>
              <a:spcAft>
                <a:spcPts val="0"/>
              </a:spcAft>
              <a:buClr>
                <a:srgbClr val="595959"/>
              </a:buClr>
              <a:buSzPts val="4400"/>
              <a:buFont typeface="Century Gothic" panose="020B0502020202020204"/>
              <a:buNone/>
            </a:pPr>
            <a:r>
              <a:rPr lang="en-US" dirty="0"/>
              <a:t>Sex determination in human beings </a:t>
            </a:r>
            <a:endParaRPr lang="en-US" dirty="0"/>
          </a:p>
        </p:txBody>
      </p:sp>
      <p:sp>
        <p:nvSpPr>
          <p:cNvPr id="148" name="Google Shape;148;p19"/>
          <p:cNvSpPr txBox="1">
            <a:spLocks noGrp="1"/>
          </p:cNvSpPr>
          <p:nvPr>
            <p:ph type="body" idx="1"/>
          </p:nvPr>
        </p:nvSpPr>
        <p:spPr>
          <a:xfrm>
            <a:off x="2362200" y="1701800"/>
            <a:ext cx="7620000" cy="4470400"/>
          </a:xfrm>
          <a:prstGeom prst="rect">
            <a:avLst/>
          </a:prstGeom>
          <a:noFill/>
          <a:ln>
            <a:noFill/>
          </a:ln>
        </p:spPr>
        <p:txBody>
          <a:bodyPr spcFirstLastPara="1" wrap="square" lIns="121875" tIns="60925" rIns="121875" bIns="60925" anchor="t" anchorCtr="0">
            <a:noAutofit/>
          </a:bodyPr>
          <a:lstStyle/>
          <a:p>
            <a:pPr marL="304800" lvl="0" indent="-304800" algn="l" rtl="0">
              <a:lnSpc>
                <a:spcPct val="95000"/>
              </a:lnSpc>
              <a:spcBef>
                <a:spcPts val="0"/>
              </a:spcBef>
              <a:spcAft>
                <a:spcPts val="0"/>
              </a:spcAft>
              <a:buSzPts val="2000"/>
              <a:buChar char="•"/>
            </a:pPr>
            <a:r>
              <a:rPr lang="en-US" sz="2000" dirty="0"/>
              <a:t>Human beings have 23 pairs of chromosomes in the nucleus of the cell. Out of this two chromosomes are sex chromosomes X and Y. </a:t>
            </a:r>
            <a:endParaRPr dirty="0"/>
          </a:p>
          <a:p>
            <a:pPr marL="304800" lvl="0" indent="-304800" algn="l" rtl="0">
              <a:lnSpc>
                <a:spcPct val="95000"/>
              </a:lnSpc>
              <a:spcBef>
                <a:spcPts val="1865"/>
              </a:spcBef>
              <a:spcAft>
                <a:spcPts val="0"/>
              </a:spcAft>
              <a:buSzPts val="2000"/>
              <a:buChar char="•"/>
            </a:pPr>
            <a:r>
              <a:rPr lang="en-US" sz="2000" dirty="0"/>
              <a:t>The female has two X chromosomes (XX) and male has one X and one Y chromosome (XY). </a:t>
            </a:r>
            <a:endParaRPr dirty="0"/>
          </a:p>
          <a:p>
            <a:pPr marL="304800" lvl="0" indent="-304800" algn="l" rtl="0">
              <a:lnSpc>
                <a:spcPct val="95000"/>
              </a:lnSpc>
              <a:spcBef>
                <a:spcPts val="1865"/>
              </a:spcBef>
              <a:spcAft>
                <a:spcPts val="0"/>
              </a:spcAft>
              <a:buSzPts val="2000"/>
              <a:buNone/>
            </a:pPr>
            <a:endParaRPr sz="2000" dirty="0">
              <a:solidFill>
                <a:srgbClr val="C00000"/>
              </a:solidFill>
            </a:endParaRPr>
          </a:p>
        </p:txBody>
      </p:sp>
      <p:sp>
        <p:nvSpPr>
          <p:cNvPr id="4" name="Rectangle 3"/>
          <p:cNvSpPr/>
          <p:nvPr/>
        </p:nvSpPr>
        <p:spPr>
          <a:xfrm>
            <a:off x="7770926" y="6705106"/>
            <a:ext cx="272416" cy="76200"/>
          </a:xfrm>
          <a:prstGeom prst="rect">
            <a:avLst/>
          </a:prstGeom>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148">
                                            <p:txEl>
                                              <p:pRg st="0" end="0"/>
                                            </p:txEl>
                                          </p:spTgt>
                                        </p:tgtEl>
                                        <p:attrNameLst>
                                          <p:attrName>style.visibility</p:attrName>
                                        </p:attrNameLst>
                                      </p:cBhvr>
                                      <p:to>
                                        <p:strVal val="visible"/>
                                      </p:to>
                                    </p:set>
                                    <p:anim calcmode="lin" valueType="num">
                                      <p:cBhvr additive="base">
                                        <p:cTn id="7" dur="500"/>
                                        <p:tgtEl>
                                          <p:spTgt spid="148">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48">
                                            <p:txEl>
                                              <p:pRg st="0" end="0"/>
                                            </p:txEl>
                                          </p:spTgt>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500" fill="hold">
                                          <p:stCondLst>
                                            <p:cond delay="0"/>
                                          </p:stCondLst>
                                        </p:cTn>
                                        <p:tgtEl>
                                          <p:spTgt spid="148">
                                            <p:txEl>
                                              <p:pRg st="1" end="1"/>
                                            </p:txEl>
                                          </p:spTgt>
                                        </p:tgtEl>
                                        <p:attrNameLst>
                                          <p:attrName>style.visibility</p:attrName>
                                        </p:attrNameLst>
                                      </p:cBhvr>
                                      <p:to>
                                        <p:strVal val="visible"/>
                                      </p:to>
                                    </p:set>
                                    <p:anim calcmode="lin" valueType="num">
                                      <p:cBhvr additive="base">
                                        <p:cTn id="12" dur="500"/>
                                        <p:tgtEl>
                                          <p:spTgt spid="148">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148">
                                            <p:txEl>
                                              <p:pRg st="1" end="1"/>
                                            </p:txEl>
                                          </p:spTgt>
                                        </p:tgtEl>
                                      </p:cBhvr>
                                    </p:animEffect>
                                  </p:childTnLst>
                                </p:cTn>
                              </p:par>
                            </p:childTnLst>
                          </p:cTn>
                        </p:par>
                        <p:par>
                          <p:cTn id="14" fill="hold">
                            <p:stCondLst>
                              <p:cond delay="4000"/>
                            </p:stCondLst>
                            <p:childTnLst>
                              <p:par>
                                <p:cTn id="15" presetID="12" presetClass="entr" presetSubtype="4" fill="hold" grpId="0" nodeType="afterEffect">
                                  <p:stCondLst>
                                    <p:cond delay="1500"/>
                                  </p:stCondLst>
                                  <p:childTnLst>
                                    <p:set>
                                      <p:cBhvr>
                                        <p:cTn id="16" dur="500"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uiExpand="1" build="p"/>
      <p:bldP spid="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0"/>
          <p:cNvPicPr preferRelativeResize="0"/>
          <p:nvPr/>
        </p:nvPicPr>
        <p:blipFill>
          <a:blip r:embed="rId1"/>
          <a:stretch>
            <a:fillRect/>
          </a:stretch>
        </p:blipFill>
        <p:spPr>
          <a:xfrm>
            <a:off x="2878120" y="494983"/>
            <a:ext cx="4876800" cy="5705475"/>
          </a:xfrm>
          <a:prstGeom prst="rect">
            <a:avLst/>
          </a:prstGeom>
          <a:noFill/>
          <a:ln>
            <a:noFill/>
          </a:ln>
        </p:spPr>
      </p:pic>
      <p:sp>
        <p:nvSpPr>
          <p:cNvPr id="3" name="Rectangle 2"/>
          <p:cNvSpPr/>
          <p:nvPr/>
        </p:nvSpPr>
        <p:spPr>
          <a:xfrm>
            <a:off x="7295912" y="6680366"/>
            <a:ext cx="272416" cy="76200"/>
          </a:xfrm>
          <a:prstGeom prst="rect">
            <a:avLst/>
          </a:prstGeom>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500"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par>
                          <p:cTn id="8" fill="hold">
                            <p:stCondLst>
                              <p:cond delay="2000"/>
                            </p:stCondLst>
                            <p:childTnLst>
                              <p:par>
                                <p:cTn id="9" presetID="12" presetClass="entr" presetSubtype="4" fill="hold" grpId="0" nodeType="afterEffect">
                                  <p:stCondLst>
                                    <p:cond delay="1500"/>
                                  </p:stCondLst>
                                  <p:childTnLst>
                                    <p:set>
                                      <p:cBhvr>
                                        <p:cTn id="10" dur="500"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theme/theme1.xml><?xml version="1.0" encoding="utf-8"?>
<a:theme xmlns:a="http://schemas.openxmlformats.org/drawingml/2006/main" name="Welcome back to school presentation">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1221</Words>
  <Application>WPS Presentation</Application>
  <PresentationFormat>On-screen Show (4:3)</PresentationFormat>
  <Paragraphs>31</Paragraphs>
  <Slides>8</Slides>
  <Notes>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vt:i4>
      </vt:variant>
    </vt:vector>
  </HeadingPairs>
  <TitlesOfParts>
    <vt:vector size="17" baseType="lpstr">
      <vt:lpstr>Arial</vt:lpstr>
      <vt:lpstr>SimSun</vt:lpstr>
      <vt:lpstr>Wingdings</vt:lpstr>
      <vt:lpstr>Arial</vt:lpstr>
      <vt:lpstr>Century Gothic</vt:lpstr>
      <vt:lpstr>Calibri</vt:lpstr>
      <vt:lpstr>Microsoft YaHei</vt:lpstr>
      <vt:lpstr>Arial Unicode MS</vt:lpstr>
      <vt:lpstr>Welcome back to school presentation</vt:lpstr>
      <vt:lpstr>CHAPTER 9 Heredity and Evolution</vt:lpstr>
      <vt:lpstr>HERIDITY</vt:lpstr>
      <vt:lpstr>Accumulation of variations during reproduction </vt:lpstr>
      <vt:lpstr>Rules for inheritance of characters (traits)</vt:lpstr>
      <vt:lpstr>a)When plants having one pair of character (Eg:- tall and short plant) was crossed (Monohybrid cross)</vt:lpstr>
      <vt:lpstr>b)When plants having two pairs of characters (Eg:- shape and colour of seeds) were crossed (Dihybrid cross)</vt:lpstr>
      <vt:lpstr>Sex determination in human beings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9</dc:title>
  <dc:creator/>
  <cp:lastModifiedBy>google1563204022</cp:lastModifiedBy>
  <cp:revision>19</cp:revision>
  <dcterms:created xsi:type="dcterms:W3CDTF">2019-09-18T10:08:00Z</dcterms:created>
  <dcterms:modified xsi:type="dcterms:W3CDTF">2019-09-26T09:45:13Z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1033-11.2.0.8942</vt:lpwstr>
  </property>
</Properties>
</file>